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Bienvenue" id="{E75E278A-FF0E-49A4-B170-79828D63BBAD}">
          <p14:sldIdLst>
            <p14:sldId id="256"/>
          </p14:sldIdLst>
        </p14:section>
        <p14:section name="Création, morphose, annotation, collaboration, recherche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En savoir plus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14" autoAdjust="0"/>
  </p:normalViewPr>
  <p:slideViewPr>
    <p:cSldViewPr snapToGrid="0">
      <p:cViewPr varScale="1">
        <p:scale>
          <a:sx n="118" d="100"/>
          <a:sy n="118" d="100"/>
        </p:scale>
        <p:origin x="-19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04" y="-33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3B9F70-C9FE-45FE-8BA2-11B9BDB0807C}" type="datetime1">
              <a:rPr lang="fr-FR" smtClean="0"/>
              <a:pPr rtl="0"/>
              <a:t>04/01/2019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2DDE82-2D54-4AB2-8114-EB06BAB63866}" type="datetime1">
              <a:rPr lang="fr-FR" noProof="0" smtClean="0"/>
              <a:pPr rtl="0"/>
              <a:t>04/01/2019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en-US" noProof="0" dirty="0"/>
              <a:t>+</a:t>
            </a:r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8653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890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0587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3564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7186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5640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064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En mode Diaporama, sélectionnez les flèches pour visiter les liens.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 dirty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F100C82-D502-454B-9D54-D5DEB14EB94C}" type="datetime1">
              <a:rPr lang="fr-FR" noProof="0" smtClean="0"/>
              <a:pPr rtl="0"/>
              <a:t>04/01/2019</a:t>
            </a:fld>
            <a:endParaRPr lang="fr-FR" noProof="0" dirty="0"/>
          </a:p>
        </p:txBody>
      </p:sp>
      <p:sp>
        <p:nvSpPr>
          <p:cNvPr id="7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Deuxième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Troisième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Quatrième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E4A3FCC-7018-480A-9973-FBF3BF4CEEDD}" type="datetime1">
              <a:rPr lang="fr-FR" noProof="0" smtClean="0"/>
              <a:pPr rtl="0"/>
              <a:t>04/01/2019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cxnSp>
        <p:nvCxnSpPr>
          <p:cNvPr id="8" name="Connecteur droit 7"/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5.png"/><Relationship Id="rId4" Type="http://schemas.microsoft.com/office/2007/relationships/media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office.com/fr-fr/article/Formation-sur-PowerPoint-40e8c930-cb0b-40d8-82c4-bd53d3398787?omkt=fr-FR&amp;ui=fr-FR&amp;rs=fr-FR&amp;ad=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sz="4800" dirty="0">
                <a:solidFill>
                  <a:schemeClr val="bg1"/>
                </a:solidFill>
              </a:rPr>
              <a:t>Bienvenue dans PowerPoint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-FR" sz="2400" dirty="0">
                <a:solidFill>
                  <a:schemeClr val="bg1"/>
                </a:solidFill>
                <a:latin typeface="+mj-lt"/>
              </a:rPr>
              <a:t>5 conseils pour travailler plus efficacement.</a:t>
            </a:r>
          </a:p>
        </p:txBody>
      </p:sp>
      <p:pic>
        <p:nvPicPr>
          <p:cNvPr id="4" name="Image 3" descr="Logo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684577" cy="640080"/>
          </a:xfrm>
        </p:spPr>
        <p:txBody>
          <a:bodyPr rtlCol="0">
            <a:noAutofit/>
          </a:bodyPr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 Concepteur vous aide à transmettre votre message</a:t>
            </a:r>
          </a:p>
        </p:txBody>
      </p:sp>
      <p:pic>
        <p:nvPicPr>
          <p:cNvPr id="5" name="Image 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En fonction du contenu des diapositives, le Concepteur PowerPoint suggère des conceptions professionnelles pour votre présentation.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Le Concepteur est une fonctionnalité uniquement disponible sur abonnement.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vous êtes abonné à Office 365, la diapositive suivante vous indique comment l’utiliser dans une nouvelle présentation.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1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Utilisation du Concepteur PowerPoint</a:t>
            </a:r>
          </a:p>
        </p:txBody>
      </p:sp>
      <p:sp>
        <p:nvSpPr>
          <p:cNvPr id="25" name="Espace réservé du contenu 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Fonctionnement :</a:t>
            </a:r>
          </a:p>
        </p:txBody>
      </p:sp>
      <p:grpSp>
        <p:nvGrpSpPr>
          <p:cNvPr id="18" name="Groupe 17" descr="Petit cercle contenant le chiffre 1 pour indiquer la première étape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e 18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0" name="Zone de texte 19" descr="Chiffre 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Espace réservé du contenu 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Créez une présentation en accédant à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Fichier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Nouveau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Nouvelle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présentation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Groupe 32" descr="Petit cercle contenant le chiffre 2 pour indiquer la deuxième étape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Ellipse 33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5" name="Zone de texte 34" descr="Chiffre 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Espace réservé du contenu 17"/>
          <p:cNvSpPr txBox="1">
            <a:spLocks/>
          </p:cNvSpPr>
          <p:nvPr/>
        </p:nvSpPr>
        <p:spPr>
          <a:xfrm>
            <a:off x="1056513" y="2844450"/>
            <a:ext cx="4504252" cy="1490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Ajoutez une image dans la première diapositive : accédez à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Insérer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Images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ou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Insérer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Images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 ligne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sélectionnez l’image.</a:t>
            </a:r>
            <a:b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/>
            </a:r>
            <a:b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Astuce :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vous devez être connecté à Internet lorsque vous ajoutez l’image.</a:t>
            </a:r>
          </a:p>
        </p:txBody>
      </p:sp>
      <p:pic>
        <p:nvPicPr>
          <p:cNvPr id="29" name="Image 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200" y="1455791"/>
            <a:ext cx="2795081" cy="1592727"/>
          </a:xfrm>
          <a:prstGeom prst="rect">
            <a:avLst/>
          </a:prstGeom>
        </p:spPr>
      </p:pic>
      <p:grpSp>
        <p:nvGrpSpPr>
          <p:cNvPr id="22" name="Groupe 21" descr="Petit cercle contenant le chiffre 3 pour indiquer la troisième étape"/>
          <p:cNvGrpSpPr/>
          <p:nvPr/>
        </p:nvGrpSpPr>
        <p:grpSpPr bwMode="blackWhite">
          <a:xfrm>
            <a:off x="531552" y="4479234"/>
            <a:ext cx="558179" cy="409838"/>
            <a:chOff x="6953426" y="711274"/>
            <a:chExt cx="558179" cy="409838"/>
          </a:xfrm>
        </p:grpSpPr>
        <p:sp>
          <p:nvSpPr>
            <p:cNvPr id="24" name="Ellipse 23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0" name="Zone de texte 29" descr="Chiffre 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Espace réservé du contenu 17"/>
          <p:cNvSpPr txBox="1">
            <a:spLocks/>
          </p:cNvSpPr>
          <p:nvPr/>
        </p:nvSpPr>
        <p:spPr>
          <a:xfrm>
            <a:off x="1056513" y="4507395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Lorsque PowerPoint vous demande l’autorisation d’obtenir des idées de conception, sélectionnez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C’est parti !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23" name="Image 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Groupe 36" descr="Petit cercle contenant le chiffre 4 pour indiquer la quatrième étape"/>
          <p:cNvGrpSpPr/>
          <p:nvPr/>
        </p:nvGrpSpPr>
        <p:grpSpPr bwMode="blackWhite">
          <a:xfrm>
            <a:off x="531552" y="5408314"/>
            <a:ext cx="558179" cy="409838"/>
            <a:chOff x="6953426" y="711274"/>
            <a:chExt cx="558179" cy="409838"/>
          </a:xfrm>
        </p:grpSpPr>
        <p:sp>
          <p:nvSpPr>
            <p:cNvPr id="38" name="Ovale 37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9" name="Zone de texte 38" descr="Chiffre 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Espace réservé du contenu 17"/>
          <p:cNvSpPr txBox="1">
            <a:spLocks/>
          </p:cNvSpPr>
          <p:nvPr/>
        </p:nvSpPr>
        <p:spPr>
          <a:xfrm>
            <a:off x="1056513" y="5448507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Sélectionnez la conception qui vous convient dans le volet Office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Idées de conception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070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Morphose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xmlns="" id="{0D22AA14-7D3B-42CE-950F-B12C485200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18759" y="1538330"/>
            <a:ext cx="6110288" cy="3438381"/>
          </a:xfrm>
          <a:prstGeom prst="rect">
            <a:avLst/>
          </a:prstGeom>
        </p:spPr>
      </p:pic>
      <p:sp>
        <p:nvSpPr>
          <p:cNvPr id="5" name="Espace réservé du contenu 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transition </a:t>
            </a:r>
            <a:r>
              <a:rPr lang="fr-FR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Morphose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rend les animations et les déplacements d’objets fluides dans votre présentation. </a:t>
            </a: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Vous utilisez deux diapositives similaires pour exécuter l’animation, mais, pour votre public, l’action semble se dérouler dans une seule et même diapositive.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Lisez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 vidéo sur la droite pour voir un exemple rapide.</a:t>
            </a: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transition </a:t>
            </a:r>
            <a:r>
              <a:rPr lang="fr-FR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Morphose</a:t>
            </a: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est une fonctionnalité uniquement disponible sur abonnement. Si vous avez un abonnement Office 365, vous pouvez l’essayer en suivant la procédure décrite sur la diapositive suivante.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3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Configuration de la transition 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Morphose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Espace réservé du contenu 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/>
              <a:t>Essayez par vous-même avec ces deux simples « planètes » :</a:t>
            </a:r>
          </a:p>
        </p:txBody>
      </p:sp>
      <p:grpSp>
        <p:nvGrpSpPr>
          <p:cNvPr id="13" name="Groupe 12" descr="Petit cercle contenant le chiffre 1 pour indiquer la première étape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le 13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5" name="Zone de texte 14" descr="Chiffre 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Espace réservé du contenu 17"/>
          <p:cNvSpPr txBox="1">
            <a:spLocks/>
          </p:cNvSpPr>
          <p:nvPr/>
        </p:nvSpPr>
        <p:spPr>
          <a:xfrm>
            <a:off x="1066040" y="1958189"/>
            <a:ext cx="2486328" cy="129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Dupliquez cette diapositive : cliquez avec le bouton droit sur la miniature et sélectionnez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Dupliquer la diapositive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Image 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391" y="1846234"/>
            <a:ext cx="1402148" cy="1289525"/>
          </a:xfrm>
          <a:prstGeom prst="rect">
            <a:avLst/>
          </a:prstGeom>
        </p:spPr>
      </p:pic>
      <p:grpSp>
        <p:nvGrpSpPr>
          <p:cNvPr id="18" name="Groupe 17" descr="Petit cercle contenant le chiffre 2 pour indiquer la deuxième étape"/>
          <p:cNvGrpSpPr/>
          <p:nvPr/>
        </p:nvGrpSpPr>
        <p:grpSpPr bwMode="blackWhite">
          <a:xfrm>
            <a:off x="558723" y="2968653"/>
            <a:ext cx="558179" cy="409838"/>
            <a:chOff x="6953426" y="711274"/>
            <a:chExt cx="558179" cy="409838"/>
          </a:xfrm>
        </p:grpSpPr>
        <p:sp>
          <p:nvSpPr>
            <p:cNvPr id="23" name="Ovale 22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4" name="Zone de texte 23" descr="Chiffre 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Espace réservé du contenu 17"/>
          <p:cNvSpPr txBox="1">
            <a:spLocks/>
          </p:cNvSpPr>
          <p:nvPr/>
        </p:nvSpPr>
        <p:spPr>
          <a:xfrm>
            <a:off x="1066038" y="3008845"/>
            <a:ext cx="2651153" cy="181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 la deuxième des deux diapositives identiques, modifiez les formes situées à droite (déplacement, redimensionnement et changement de couleur), puis accédez à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Transitions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fr-FR" dirty="0" err="1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Morphose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Image 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896" y="3159609"/>
            <a:ext cx="2468759" cy="1185923"/>
          </a:xfrm>
          <a:prstGeom prst="rect">
            <a:avLst/>
          </a:prstGeom>
        </p:spPr>
      </p:pic>
      <p:grpSp>
        <p:nvGrpSpPr>
          <p:cNvPr id="26" name="Groupe 25" descr="Petit cercle contenant le chiffre 3 pour indiquer la troisième étape"/>
          <p:cNvGrpSpPr/>
          <p:nvPr/>
        </p:nvGrpSpPr>
        <p:grpSpPr bwMode="blackWhite">
          <a:xfrm>
            <a:off x="557319" y="4488068"/>
            <a:ext cx="558179" cy="409838"/>
            <a:chOff x="6953426" y="711274"/>
            <a:chExt cx="558179" cy="409838"/>
          </a:xfrm>
        </p:grpSpPr>
        <p:sp>
          <p:nvSpPr>
            <p:cNvPr id="27" name="Ovale 26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8" name="Zone de texte 27" descr="Chiffre 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Espace réservé du contenu 17"/>
          <p:cNvSpPr txBox="1">
            <a:spLocks/>
          </p:cNvSpPr>
          <p:nvPr/>
        </p:nvSpPr>
        <p:spPr>
          <a:xfrm>
            <a:off x="1076799" y="4504357"/>
            <a:ext cx="2784602" cy="144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Revenez à la première des deux diapositives, appuyez sur le bouton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Diaporama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puis sélectionnez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Lire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voir la transition </a:t>
            </a:r>
            <a:r>
              <a:rPr lang="fr-FR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Morphose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sur votre cercle.</a:t>
            </a:r>
          </a:p>
        </p:txBody>
      </p:sp>
      <p:pic>
        <p:nvPicPr>
          <p:cNvPr id="5" name="Image 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079" y="4539438"/>
            <a:ext cx="2134319" cy="887083"/>
          </a:xfrm>
          <a:prstGeom prst="rect">
            <a:avLst/>
          </a:prstGeom>
        </p:spPr>
      </p:pic>
      <p:sp>
        <p:nvSpPr>
          <p:cNvPr id="17" name="Espace réservé du contenu 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Astuce :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davantage d’options sont disponibles pour la transition </a:t>
            </a:r>
            <a:r>
              <a:rPr lang="fr-FR" dirty="0" err="1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Morphose</a:t>
            </a:r>
            <a:r>
              <a:rPr lang="fr-FR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sous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Options d’effet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Connecteur droit 19" descr="Ligne gris clair séparant le texte et l’image relatifs à la transition Morphose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 descr="Grand cercle bleu contenant un petit cercle bleu clair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e 10" descr="Petit cercle bleu clair dans un grand cercle bleu foncé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Collaboration en temps réel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Lorsque vous partagez votre présentation, vous pouvez voir le travail effectué simultanément par les autres utilisateurs. </a:t>
            </a:r>
            <a:b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Fonctionnement :</a:t>
            </a:r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Groupe 32" descr="Petit cercle contenant le chiffre 1 pour indiquer la première étape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Ellipse 33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5" name="Zone de texte 34" descr="Chiffre 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Espace réservé du contenu 17"/>
          <p:cNvSpPr txBox="1">
            <a:spLocks/>
          </p:cNvSpPr>
          <p:nvPr/>
        </p:nvSpPr>
        <p:spPr>
          <a:xfrm>
            <a:off x="1066039" y="4571824"/>
            <a:ext cx="2696774" cy="1407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Sélectionnez </a:t>
            </a:r>
            <a:r>
              <a:rPr lang="fr-FR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Partager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au-dessus du ruban ou à l’aide du raccourci clavier </a:t>
            </a:r>
            <a:r>
              <a:rPr lang="fr-FR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Alt-YU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pour inviter des personnes à travailler avec vous (vous pouvez alors enregistrer votre présentation dans le cloud).</a:t>
            </a:r>
          </a:p>
        </p:txBody>
      </p:sp>
      <p:pic>
        <p:nvPicPr>
          <p:cNvPr id="9" name="Image 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Groupe 35" descr="Petit cercle contenant le chiffre 2 pour indiquer la deuxième étape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Ellipse 36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8" name="Zone de texte 37" descr="Chiffre 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Espace réservé du contenu 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Lorsque d’autres personnes utilisent la présentation, un marqueur indique qui modifie quelle diapositive…</a:t>
            </a:r>
          </a:p>
        </p:txBody>
      </p:sp>
      <p:pic>
        <p:nvPicPr>
          <p:cNvPr id="12" name="Image 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Groupe 38" descr="Petit cercle contenant le chiffre 3 pour indiquer la troisième étape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vale 39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1" name="Zone de texte 40" descr="Chiffre 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Espace réservé du contenu 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…ainsi que la partie de la diapositive en cours de modification.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32867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521207" y="448056"/>
            <a:ext cx="9413903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La fonctionnalité Rechercher n’a plus aucun secret pour vous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541609" y="1296100"/>
            <a:ext cx="5571515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zone Rechercher trouve la commande appropriée quand vous en avez besoin. </a:t>
            </a:r>
            <a:b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Vous gagnez ainsi du temps et pouvez vous concentrer sur votre travail.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Essayez par vous-même :</a:t>
            </a:r>
          </a:p>
        </p:txBody>
      </p:sp>
      <p:grpSp>
        <p:nvGrpSpPr>
          <p:cNvPr id="4" name="Groupe 3" descr="Petit cercle contenant le chiffre 1 pour indiquer la première étape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Ellipse 1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" name="Zone de texte 2" descr="Chiffre 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Espace réservé du contenu 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Sélectionnez </a:t>
            </a:r>
            <a:r>
              <a:rPr lang="fr-FR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l’image de robot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à droite.</a:t>
            </a:r>
          </a:p>
        </p:txBody>
      </p:sp>
      <p:sp>
        <p:nvSpPr>
          <p:cNvPr id="25" name="Zone de texte 16" descr="Sélectionnez-moi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fr-FR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SÉLECTIONNEZ-MOI</a:t>
            </a:r>
            <a:endParaRPr lang="fr-FR" sz="12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Image 23" descr="Flèche courb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Image 22" descr="Robo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Groupe 18" descr="Petit cercle contenant le chiffre 2 pour indiquer la deuxième étape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Ovale 19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1" name="Zone de texte 20" descr="Chiffre 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Espace réservé du contenu 17"/>
          <p:cNvSpPr txBox="1">
            <a:spLocks/>
          </p:cNvSpPr>
          <p:nvPr/>
        </p:nvSpPr>
        <p:spPr>
          <a:xfrm>
            <a:off x="1066039" y="3353185"/>
            <a:ext cx="3263625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Tapez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animation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dans la zone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Rechercher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puis sélectionnez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Ajouter une animation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Image 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766" y="3417450"/>
            <a:ext cx="2106152" cy="207823"/>
          </a:xfrm>
          <a:prstGeom prst="rect">
            <a:avLst/>
          </a:prstGeom>
        </p:spPr>
      </p:pic>
      <p:grpSp>
        <p:nvGrpSpPr>
          <p:cNvPr id="31" name="Groupe 30" descr="Petit cercle contenant le chiffre 3 pour indiquer la troisième étape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Ovale 31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3" name="Zone de texte 32" descr="Chiffre 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Espace réservé du contenu 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Sélectionnez un effet d’animation, tel que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Zoom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et observez ce qui se passe.</a:t>
            </a:r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240" y="4069080"/>
            <a:ext cx="38039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66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Explorez sans quitter vos diapositives</a:t>
            </a:r>
          </a:p>
        </p:txBody>
      </p:sp>
      <p:sp>
        <p:nvSpPr>
          <p:cNvPr id="16" name="Espace réservé du contenu 17"/>
          <p:cNvSpPr txBox="1">
            <a:spLocks/>
          </p:cNvSpPr>
          <p:nvPr/>
        </p:nvSpPr>
        <p:spPr>
          <a:xfrm>
            <a:off x="541608" y="1296100"/>
            <a:ext cx="7574975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La fonctionnalité Recherche intelligente vous permet d’accéder directement à la recherche dans PowerPoint.</a:t>
            </a:r>
            <a:b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Essayez par vous-même </a:t>
            </a:r>
            <a:r>
              <a:rPr lang="fr-FR" dirty="0"/>
              <a:t>(exemple en anglais)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 :</a:t>
            </a:r>
          </a:p>
        </p:txBody>
      </p:sp>
      <p:pic>
        <p:nvPicPr>
          <p:cNvPr id="18" name="Image 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08" y="2146704"/>
            <a:ext cx="11129521" cy="3193794"/>
          </a:xfrm>
          <a:prstGeom prst="rect">
            <a:avLst/>
          </a:prstGeom>
        </p:spPr>
      </p:pic>
      <p:grpSp>
        <p:nvGrpSpPr>
          <p:cNvPr id="33" name="Groupe 32" descr="Petit cercle contenant le chiffre 1 pour indiquer la première étape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Ellipse 33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5" name="Zone de texte 34" descr="Chiffre 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Espace réservé du contenu 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Cliquez avec le bouton droit sur le mot </a:t>
            </a:r>
            <a:r>
              <a:rPr lang="fr-FR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dans la phrase suivante : </a:t>
            </a: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</a:t>
            </a:r>
            <a:r>
              <a:rPr lang="fr-FR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furniture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36" name="Groupe 35" descr="Petit cercle contenant le chiffre 2 pour indiquer la deuxième étape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Ellipse 36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8" name="Zone de texte 37" descr="Chiffre 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Espace réservé du contenu 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Sélectionnez l’option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Recherche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fr-FR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intelligente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. Vous remarquerez que les résultats dépendent du contexte de cette expression (et non pour </a:t>
            </a: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Applications Microsoft Office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fr-FR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e 38" descr="Petit cercle contenant le chiffre 3 pour indiquer la troisième étape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Ovale 39" descr="Petit ce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1" name="Zone de texte 40" descr="Chiffre 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Espace réservé du contenu 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Amusez-vous en utilisant de nouveau la fonctionnalité Recherche intelligente. Pour cela, cliquez avec le bouton droit sur le mot </a:t>
            </a:r>
            <a:r>
              <a:rPr lang="fr-FR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fr-FR" dirty="0"/>
              <a:t>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dans l’étape 2.</a:t>
            </a:r>
          </a:p>
          <a:p>
            <a:pPr marL="0" indent="0" rtl="0">
              <a:spcAft>
                <a:spcPts val="2000"/>
              </a:spcAft>
              <a:buNone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3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 9"/>
          <p:cNvSpPr>
            <a:spLocks noGrp="1"/>
          </p:cNvSpPr>
          <p:nvPr>
            <p:ph type="title"/>
          </p:nvPr>
        </p:nvSpPr>
        <p:spPr>
          <a:xfrm>
            <a:off x="521207" y="1536192"/>
            <a:ext cx="9372805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Vous avez d’autres questions sur PowerPoint ?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4294967295"/>
          </p:nvPr>
        </p:nvSpPr>
        <p:spPr>
          <a:xfrm>
            <a:off x="541610" y="2614427"/>
            <a:ext cx="10564753" cy="3978275"/>
          </a:xfrm>
        </p:spPr>
        <p:txBody>
          <a:bodyPr rtlCol="0">
            <a:norm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Sélectionnez le bouton </a:t>
            </a:r>
            <a:r>
              <a:rPr lang="fr-FR" sz="2000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Rechercher</a:t>
            </a: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, puis tapez la commande recherchée.</a:t>
            </a:r>
            <a:b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3600"/>
              </a:lnSpc>
              <a:spcBef>
                <a:spcPts val="1500"/>
              </a:spcBef>
              <a:spcAft>
                <a:spcPts val="0"/>
              </a:spcAft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Visitez le blog de l’équipe PowerPoint (anglais uniquement)"/>
              </a:rPr>
              <a:t>Visitez le blog de l’équipe PowerPoint (anglais uniquement)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Accédez à une formation gratuite sur PowerPoint"/>
              </a:rPr>
              <a:t>Accédez à une formation gratuite sur PowerPoint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Image 1" descr="Bouton Recherch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953" y="2350333"/>
            <a:ext cx="1269672" cy="1189747"/>
          </a:xfrm>
          <a:prstGeom prst="rect">
            <a:avLst/>
          </a:prstGeom>
        </p:spPr>
      </p:pic>
      <p:pic>
        <p:nvPicPr>
          <p:cNvPr id="11" name="Image 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6404" y="3141631"/>
            <a:ext cx="2476156" cy="2001276"/>
          </a:xfrm>
          <a:prstGeom prst="rect">
            <a:avLst/>
          </a:prstGeom>
        </p:spPr>
      </p:pic>
      <p:sp>
        <p:nvSpPr>
          <p:cNvPr id="9" name="Zone de texte 8"/>
          <p:cNvSpPr txBox="1"/>
          <p:nvPr/>
        </p:nvSpPr>
        <p:spPr>
          <a:xfrm>
            <a:off x="541611" y="5176916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 MODE DIAPORAMA, SÉLECTIONNEZ LA FLÈCHE</a:t>
            </a:r>
          </a:p>
        </p:txBody>
      </p:sp>
      <p:pic>
        <p:nvPicPr>
          <p:cNvPr id="7" name="Image 6" descr="Flèche vers la droite avec lien hypertexte vers la formation gratuite sur PowerPoint. Sélectionnez l’image pour accéder à la formation gratuite sur PowerPoint">
            <a:hlinkClick r:id="rId4" tooltip="Sélectionnez l’image pour accéder à la formation gratuite sur PowerPoint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042" y="4378220"/>
            <a:ext cx="661940" cy="661940"/>
          </a:xfrm>
          <a:prstGeom prst="rect">
            <a:avLst/>
          </a:prstGeom>
        </p:spPr>
      </p:pic>
      <p:pic>
        <p:nvPicPr>
          <p:cNvPr id="12" name="Image 11" descr="Flèche pointant vers la droite avec un lien hypertexte pour envoyer des commentaires sur cette visite guidée. Sélectionnez l’image pour envoyer des commentaires sur cette visite guidée">
            <a:hlinkClick r:id="rId3" tooltip="Sélectionnez ici pour consulter le blog de l’équipe PowerPoint."/>
            <a:extLst>
              <a:ext uri="{FF2B5EF4-FFF2-40B4-BE49-F238E27FC236}">
                <a16:creationId xmlns:a16="http://schemas.microsoft.com/office/drawing/2014/main" xmlns="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042" y="3659949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025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F10001108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684340_TF10001108" id="{21D781BD-D87E-410F-98B2-1F83A9D33089}" vid="{EAAC1C9A-8D2C-4710-8D5B-945A698240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TF10001108 (1)</Template>
  <TotalTime>0</TotalTime>
  <Words>538</Words>
  <Application>Microsoft Office PowerPoint</Application>
  <PresentationFormat>Personnalisé</PresentationFormat>
  <Paragraphs>68</Paragraphs>
  <Slides>9</Slides>
  <Notes>9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TF10001108 (1)</vt:lpstr>
      <vt:lpstr>Bienvenue dans PowerPoint</vt:lpstr>
      <vt:lpstr>Le Concepteur vous aide à transmettre votre message</vt:lpstr>
      <vt:lpstr>Utilisation du Concepteur PowerPoint</vt:lpstr>
      <vt:lpstr>Morphose</vt:lpstr>
      <vt:lpstr>Configuration de la transition Morphose</vt:lpstr>
      <vt:lpstr>Collaboration en temps réel</vt:lpstr>
      <vt:lpstr>La fonctionnalité Rechercher n’a plus aucun secret pour vous</vt:lpstr>
      <vt:lpstr>Explorez sans quitter vos diapositives</vt:lpstr>
      <vt:lpstr>Vous avez d’autres questions sur PowerPoint 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dans PowerPoint</dc:title>
  <dc:creator>Tiberi Jean Patrick</dc:creator>
  <cp:lastModifiedBy>Tiberi Jean Patrick</cp:lastModifiedBy>
  <cp:revision>1</cp:revision>
  <dcterms:created xsi:type="dcterms:W3CDTF">2019-01-04T09:06:57Z</dcterms:created>
  <dcterms:modified xsi:type="dcterms:W3CDTF">2019-01-04T09:07:18Z</dcterms:modified>
  <cp:version/>
</cp:coreProperties>
</file>