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66" r:id="rId2"/>
    <p:sldId id="263" r:id="rId3"/>
    <p:sldId id="265" r:id="rId4"/>
    <p:sldId id="260" r:id="rId5"/>
    <p:sldId id="261" r:id="rId6"/>
    <p:sldId id="262" r:id="rId7"/>
  </p:sldIdLst>
  <p:sldSz cx="9144000" cy="6858000" type="screen4x3"/>
  <p:notesSz cx="6858000" cy="9144000"/>
  <p:defaultTextStyle>
    <a:lvl1pPr marL="0" algn="l" rtl="0" latinLnBrk="0">
      <a:defRPr lang="fr-FR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fr-FR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fr-FR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fr-FR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fr-FR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fr-FR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fr-FR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fr-FR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fr-FR"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21" autoAdjust="0"/>
    <p:restoredTop sz="94660"/>
  </p:normalViewPr>
  <p:slideViewPr>
    <p:cSldViewPr>
      <p:cViewPr varScale="1">
        <p:scale>
          <a:sx n="118" d="100"/>
          <a:sy n="118" d="100"/>
        </p:scale>
        <p:origin x="-147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lang="fr-FR" sz="1200"/>
            </a:lvl1pPr>
            <a:extLst/>
          </a:lstStyle>
          <a:p>
            <a:endParaRPr lang="fr-FR" dirty="0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lang="fr-FR" sz="1200"/>
            </a:lvl1pPr>
            <a:extLst/>
          </a:lstStyle>
          <a:p>
            <a:fld id="{6E7D018D-748F-47BF-843A-40349A141CAC}" type="datetimeFigureOut">
              <a:rPr lang="fr-FR" smtClean="0"/>
              <a:pPr/>
              <a:t>06/12/2019</a:t>
            </a:fld>
            <a:endParaRPr lang="fr-FR" dirty="0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lang="fr-FR" sz="1200"/>
            </a:lvl1pPr>
            <a:extLst/>
          </a:lstStyle>
          <a:p>
            <a:endParaRPr lang="fr-FR" dirty="0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lang="fr-FR" sz="1200"/>
            </a:lvl1pPr>
            <a:extLst/>
          </a:lstStyle>
          <a:p>
            <a:fld id="{04AC5213-BACC-41AB-9B61-B40CF6C5296E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509952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lang="fr-FR" sz="1200"/>
            </a:lvl1pPr>
            <a:extLst/>
          </a:lstStyle>
          <a:p>
            <a:endParaRPr lang="fr-FR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lang="fr-FR" sz="1200"/>
            </a:lvl1pPr>
            <a:extLst/>
          </a:lstStyle>
          <a:p>
            <a:fld id="{23E9B8FB-2ABD-42C9-A6DA-A6789EAF441D}" type="datetimeFigureOut">
              <a:pPr/>
              <a:t>06/12/2019</a:t>
            </a:fld>
            <a:endParaRPr lang="fr-FR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>
            <a:extLst/>
          </a:lstStyle>
          <a:p>
            <a:endParaRPr lang="fr-FR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>
            <a:extLst/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Niveau 2</a:t>
            </a:r>
          </a:p>
          <a:p>
            <a:pPr lvl="2"/>
            <a:r>
              <a:rPr lang="fr-FR"/>
              <a:t>Niveau 3</a:t>
            </a:r>
          </a:p>
          <a:p>
            <a:pPr lvl="3"/>
            <a:r>
              <a:rPr lang="fr-FR"/>
              <a:t>Niveau 4</a:t>
            </a:r>
          </a:p>
          <a:p>
            <a:pPr lvl="4"/>
            <a:r>
              <a:rPr lang="fr-FR"/>
              <a:t>Niveau 5</a:t>
            </a:r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lang="fr-FR" sz="1200"/>
            </a:lvl1pPr>
            <a:extLst/>
          </a:lstStyle>
          <a:p>
            <a:endParaRPr lang="fr-FR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lang="fr-FR" sz="1200"/>
            </a:lvl1pPr>
            <a:extLst/>
          </a:lstStyle>
          <a:p>
            <a:fld id="{BE2A7042-DEED-4AA1-9E89-4A16B2572577}" type="slidenum"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4316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 latinLnBrk="0">
      <a:defRPr lang="fr-FR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fr-FR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fr-FR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fr-FR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fr-FR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fr-FR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fr-FR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fr-FR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fr-FR"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A7042-DEED-4AA1-9E89-4A16B2572577}" type="slidenum">
              <a:rPr lang="fr-FR" smtClean="0"/>
              <a:pPr/>
              <a:t>1</a:t>
            </a:fld>
            <a:endParaRPr lang="fr-FR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BE2A7042-DEED-4AA1-9E89-4A16B2572577}" type="slidenum">
              <a:rPr lang="fr-FR" smtClean="0"/>
              <a:pPr/>
              <a:t>2</a:t>
            </a:fld>
            <a:endParaRPr lang="fr-FR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A7042-DEED-4AA1-9E89-4A16B2572577}" type="slidenum">
              <a:rPr lang="fr-FR" smtClean="0"/>
              <a:pPr/>
              <a:t>3</a:t>
            </a:fld>
            <a:endParaRPr lang="fr-FR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BE2A7042-DEED-4AA1-9E89-4A16B2572577}" type="slidenum">
              <a:rPr lang="fr-FR" smtClean="0"/>
              <a:pPr/>
              <a:t>4</a:t>
            </a:fld>
            <a:endParaRPr lang="fr-FR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BE2A7042-DEED-4AA1-9E89-4A16B2572577}" type="slidenum">
              <a:rPr lang="fr-FR" smtClean="0"/>
              <a:pPr/>
              <a:t>5</a:t>
            </a:fld>
            <a:endParaRPr lang="fr-FR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fr-FR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BE2A7042-DEED-4AA1-9E89-4A16B2572577}" type="slidenum">
              <a:rPr lang="fr-FR" smtClean="0"/>
              <a:pPr/>
              <a:t>6</a:t>
            </a:fld>
            <a:endParaRPr lang="fr-F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uverture de l'alb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7162800" y="137160"/>
            <a:ext cx="228600" cy="52578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0" lang="fr-FR"/>
          </a:p>
        </p:txBody>
      </p:sp>
      <p:sp>
        <p:nvSpPr>
          <p:cNvPr id="15" name="Rectangle 14"/>
          <p:cNvSpPr/>
          <p:nvPr userDrawn="1"/>
        </p:nvSpPr>
        <p:spPr>
          <a:xfrm>
            <a:off x="7467600" y="133350"/>
            <a:ext cx="1447800" cy="5257800"/>
          </a:xfrm>
          <a:prstGeom prst="rect">
            <a:avLst/>
          </a:prstGeom>
          <a:solidFill>
            <a:schemeClr val="accent3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kumimoji="0" lang="fr-FR"/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10" hasCustomPrompt="1"/>
          </p:nvPr>
        </p:nvSpPr>
        <p:spPr>
          <a:xfrm>
            <a:off x="228600" y="5467350"/>
            <a:ext cx="8672946" cy="1238250"/>
          </a:xfrm>
          <a:solidFill>
            <a:schemeClr val="accent1"/>
          </a:solidFill>
        </p:spPr>
        <p:txBody>
          <a:bodyPr vert="horz" anchor="ctr">
            <a:noAutofit/>
          </a:bodyPr>
          <a:lstStyle>
            <a:lvl1pPr marL="0" indent="0" algn="l" eaLnBrk="1" latinLnBrk="0" hangingPunct="1">
              <a:buFontTx/>
              <a:buNone/>
              <a:defRPr kumimoji="0" lang="fr-FR" sz="4800" baseline="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fr-FR"/>
              <a:t>Cliquez pour ajouter le titre de l'album photo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1"/>
          </p:nvPr>
        </p:nvSpPr>
        <p:spPr>
          <a:xfrm>
            <a:off x="228600" y="152400"/>
            <a:ext cx="6858000" cy="5239512"/>
          </a:xfrm>
          <a:solidFill>
            <a:schemeClr val="bg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/>
          <a:lstStyle>
            <a:lvl1pPr marL="0" indent="0" algn="ctr" rtl="0" eaLnBrk="1" latinLnBrk="0" hangingPunct="1">
              <a:spcBef>
                <a:spcPct val="20000"/>
              </a:spcBef>
              <a:defRPr kumimoji="0" lang="fr-F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11" name="Rectangle 10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fr-FR">
                <a:solidFill>
                  <a:schemeClr val="bg1"/>
                </a:solidFill>
              </a:rPr>
              <a:pPr algn="r"/>
              <a:t>06/12/2019</a:t>
            </a:fld>
            <a:endParaRPr kumimoji="0" lang="fr-FR"/>
          </a:p>
        </p:txBody>
      </p:sp>
      <p:sp>
        <p:nvSpPr>
          <p:cNvPr id="13" name="Rectangle 12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fr-FR">
                <a:solidFill>
                  <a:schemeClr val="bg1"/>
                </a:solidFill>
              </a:rPr>
              <a:pPr/>
              <a:t>‹N°›</a:t>
            </a:fld>
            <a:endParaRPr kumimoji="0" lang="fr-FR"/>
          </a:p>
        </p:txBody>
      </p:sp>
      <p:sp>
        <p:nvSpPr>
          <p:cNvPr id="14" name="Rectangle 13"/>
          <p:cNvSpPr>
            <a:spLocks noGrp="1"/>
          </p:cNvSpPr>
          <p:nvPr>
            <p:ph type="ftr" sz="quarter" idx="14"/>
          </p:nvPr>
        </p:nvSpPr>
        <p:spPr>
          <a:xfrm rot="16200000">
            <a:off x="7296150" y="3698878"/>
            <a:ext cx="2933700" cy="365125"/>
          </a:xfrm>
        </p:spPr>
        <p:txBody>
          <a:bodyPr/>
          <a:lstStyle>
            <a:extLst/>
          </a:lstStyle>
          <a:p>
            <a:endParaRPr kumimoji="0" lang="fr-FR"/>
          </a:p>
        </p:txBody>
      </p:sp>
      <p:sp>
        <p:nvSpPr>
          <p:cNvPr id="18" name="Rectangle 17"/>
          <p:cNvSpPr>
            <a:spLocks noGrp="1"/>
          </p:cNvSpPr>
          <p:nvPr>
            <p:ph type="body" sz="quarter" idx="15" hasCustomPrompt="1"/>
          </p:nvPr>
        </p:nvSpPr>
        <p:spPr>
          <a:xfrm rot="16200000">
            <a:off x="5372100" y="2247900"/>
            <a:ext cx="5181600" cy="990600"/>
          </a:xfrm>
        </p:spPr>
        <p:txBody>
          <a:bodyPr/>
          <a:lstStyle>
            <a:lvl1pPr marL="0" indent="0" algn="r" eaLnBrk="1" latinLnBrk="0" hangingPunct="1">
              <a:buNone/>
              <a:defRPr kumimoji="0" lang="fr-FR" sz="2000">
                <a:solidFill>
                  <a:srgbClr val="FFFFFF"/>
                </a:solidFill>
              </a:defRPr>
            </a:lvl1pPr>
          </a:lstStyle>
          <a:p>
            <a:pPr lvl="0"/>
            <a:r>
              <a:rPr kumimoji="0" lang="fr-FR"/>
              <a:t>Cliquez pour ajouter une date ou des informations détaillées</a:t>
            </a:r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ysage 3 poses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 noChangeAspect="1"/>
          </p:cNvSpPr>
          <p:nvPr>
            <p:ph type="pic" sz="quarter" idx="11"/>
          </p:nvPr>
        </p:nvSpPr>
        <p:spPr>
          <a:xfrm>
            <a:off x="4343400" y="3352800"/>
            <a:ext cx="3947160" cy="296037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>
            <a:lvl1pPr marL="342900" indent="-342900" algn="ctr" rtl="0" eaLnBrk="1" latinLnBrk="0" hangingPunct="1">
              <a:spcBef>
                <a:spcPct val="20000"/>
              </a:spcBef>
              <a:defRPr kumimoji="0" lang="fr-F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26" name="Picture Placeholder 25"/>
          <p:cNvSpPr>
            <a:spLocks noGrp="1" noChangeAspect="1"/>
          </p:cNvSpPr>
          <p:nvPr>
            <p:ph type="pic" sz="quarter" idx="12"/>
          </p:nvPr>
        </p:nvSpPr>
        <p:spPr>
          <a:xfrm>
            <a:off x="228600" y="3352800"/>
            <a:ext cx="3947160" cy="296037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>
            <a:lvl1pPr marL="342900" indent="-342900" algn="ctr" rtl="0" eaLnBrk="1" latinLnBrk="0" hangingPunct="1">
              <a:spcBef>
                <a:spcPct val="20000"/>
              </a:spcBef>
              <a:defRPr kumimoji="0" lang="fr-F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13" name="Picture Placeholder 12"/>
          <p:cNvSpPr>
            <a:spLocks noGrp="1" noChangeAspect="1"/>
          </p:cNvSpPr>
          <p:nvPr>
            <p:ph type="pic" sz="quarter" idx="13"/>
          </p:nvPr>
        </p:nvSpPr>
        <p:spPr>
          <a:xfrm>
            <a:off x="4343400" y="228600"/>
            <a:ext cx="3947160" cy="296037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fr-F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" y="228600"/>
            <a:ext cx="3947160" cy="2960370"/>
          </a:xfrm>
        </p:spPr>
        <p:txBody>
          <a:bodyPr anchor="b" anchorCtr="0"/>
          <a:lstStyle>
            <a:lvl1pPr marL="0" marR="0" indent="0" algn="r" eaLnBrk="1" latinLnBrk="0" hangingPunct="1">
              <a:buFontTx/>
              <a:buNone/>
              <a:defRPr kumimoji="0" lang="fr-FR" sz="2000" i="0"/>
            </a:lvl1pPr>
            <a:extLst/>
          </a:lstStyle>
          <a:p>
            <a:pPr lvl="0"/>
            <a:r>
              <a:rPr kumimoji="0" lang="fr-FR"/>
              <a:t>Cliquez pour ajouter une légende</a:t>
            </a:r>
          </a:p>
        </p:txBody>
      </p:sp>
      <p:sp>
        <p:nvSpPr>
          <p:cNvPr id="6" name="Rectangle 5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fr-FR">
                <a:solidFill>
                  <a:schemeClr val="bg1"/>
                </a:solidFill>
              </a:rPr>
              <a:pPr algn="r"/>
              <a:t>06/12/2019</a:t>
            </a:fld>
            <a:endParaRPr kumimoji="0" lang="fr-FR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fr-FR">
                <a:solidFill>
                  <a:srgbClr val="FFFFFF"/>
                </a:solidFill>
              </a:rPr>
              <a:pPr/>
              <a:t>‹N°›</a:t>
            </a:fld>
            <a:endParaRPr kumimoji="0" lang="fr-FR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extLst/>
          </a:lstStyle>
          <a:p>
            <a:endParaRPr kumimoji="0" lang="fr-FR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oses mélang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 noChangeAspect="1"/>
          </p:cNvSpPr>
          <p:nvPr>
            <p:ph type="pic" sz="quarter" idx="11"/>
          </p:nvPr>
        </p:nvSpPr>
        <p:spPr>
          <a:xfrm>
            <a:off x="4648200" y="3124962"/>
            <a:ext cx="3697224" cy="2772918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fr-F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25" name="Picture Placeholder 24"/>
          <p:cNvSpPr>
            <a:spLocks noGrp="1" noChangeAspect="1"/>
          </p:cNvSpPr>
          <p:nvPr>
            <p:ph type="pic" sz="quarter" idx="12"/>
          </p:nvPr>
        </p:nvSpPr>
        <p:spPr>
          <a:xfrm>
            <a:off x="228600" y="228600"/>
            <a:ext cx="4251960" cy="566928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fr-F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6" name="Picture Placeholder 5"/>
          <p:cNvSpPr>
            <a:spLocks noGrp="1" noChangeAspect="1"/>
          </p:cNvSpPr>
          <p:nvPr>
            <p:ph type="pic" sz="quarter" idx="13"/>
          </p:nvPr>
        </p:nvSpPr>
        <p:spPr>
          <a:xfrm>
            <a:off x="4648200" y="228600"/>
            <a:ext cx="3672840" cy="275463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fr-F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5" name="Rectangle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fr-FR">
                <a:solidFill>
                  <a:schemeClr val="bg1"/>
                </a:solidFill>
              </a:rPr>
              <a:pPr algn="r"/>
              <a:t>06/12/2019</a:t>
            </a:fld>
            <a:endParaRPr kumimoji="0" lang="fr-FR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fr-FR">
                <a:solidFill>
                  <a:srgbClr val="FFFFFF"/>
                </a:solidFill>
              </a:rPr>
              <a:pPr/>
              <a:t>‹N°›</a:t>
            </a:fld>
            <a:endParaRPr kumimoji="0" lang="fr-FR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extLst/>
          </a:lstStyle>
          <a:p>
            <a:endParaRPr kumimoji="0" lang="fr-F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trait 4 poses avec légen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/>
          <p:cNvSpPr>
            <a:spLocks noGrp="1"/>
          </p:cNvSpPr>
          <p:nvPr>
            <p:ph type="pic" sz="quarter" idx="14"/>
          </p:nvPr>
        </p:nvSpPr>
        <p:spPr>
          <a:xfrm>
            <a:off x="1866900" y="228600"/>
            <a:ext cx="2286000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fr-F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26"/>
          </p:nvPr>
        </p:nvSpPr>
        <p:spPr>
          <a:xfrm>
            <a:off x="1866900" y="3505200"/>
            <a:ext cx="2285214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fr-F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25"/>
          </p:nvPr>
        </p:nvSpPr>
        <p:spPr>
          <a:xfrm>
            <a:off x="4305300" y="228600"/>
            <a:ext cx="2286000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fr-F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27"/>
          </p:nvPr>
        </p:nvSpPr>
        <p:spPr>
          <a:xfrm>
            <a:off x="4306086" y="3505200"/>
            <a:ext cx="2285214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fr-F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 hasCustomPrompt="1"/>
          </p:nvPr>
        </p:nvSpPr>
        <p:spPr>
          <a:xfrm>
            <a:off x="152400" y="228600"/>
            <a:ext cx="1676400" cy="2743200"/>
          </a:xfrm>
        </p:spPr>
        <p:txBody>
          <a:bodyPr anchor="t" anchorCtr="0"/>
          <a:lstStyle>
            <a:lvl1pPr marL="0" marR="0" indent="0" algn="r" eaLnBrk="1" latinLnBrk="0" hangingPunct="1">
              <a:buFontTx/>
              <a:buNone/>
              <a:defRPr kumimoji="0" lang="fr-FR" sz="1600" baseline="0"/>
            </a:lvl1pPr>
            <a:extLst/>
          </a:lstStyle>
          <a:p>
            <a:pPr lvl="0"/>
            <a:r>
              <a:rPr kumimoji="0" lang="fr-FR"/>
              <a:t>Cliquez pour ajouter une légende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6629400" y="228600"/>
            <a:ext cx="1676400" cy="1905000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lang="fr-FR" sz="1600" baseline="0"/>
            </a:lvl1pPr>
            <a:extLst/>
          </a:lstStyle>
          <a:p>
            <a:pPr lvl="0"/>
            <a:r>
              <a:rPr kumimoji="0" lang="fr-FR"/>
              <a:t>Cliquez pour ajouter une légende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28" hasCustomPrompt="1"/>
          </p:nvPr>
        </p:nvSpPr>
        <p:spPr>
          <a:xfrm>
            <a:off x="152400" y="4724400"/>
            <a:ext cx="1676400" cy="1905000"/>
          </a:xfrm>
        </p:spPr>
        <p:txBody>
          <a:bodyPr anchor="b" anchorCtr="0"/>
          <a:lstStyle>
            <a:lvl1pPr marL="0" marR="0" indent="0" algn="r" eaLnBrk="1" latinLnBrk="0" hangingPunct="1">
              <a:buFontTx/>
              <a:buNone/>
              <a:defRPr kumimoji="0" lang="fr-FR" sz="1600" baseline="0"/>
            </a:lvl1pPr>
            <a:extLst/>
          </a:lstStyle>
          <a:p>
            <a:pPr lvl="0"/>
            <a:r>
              <a:rPr kumimoji="0" lang="fr-FR"/>
              <a:t>Cliquez pour ajouter une légende</a:t>
            </a:r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30" hasCustomPrompt="1"/>
          </p:nvPr>
        </p:nvSpPr>
        <p:spPr>
          <a:xfrm>
            <a:off x="6629400" y="4724400"/>
            <a:ext cx="1676400" cy="1905000"/>
          </a:xfrm>
        </p:spPr>
        <p:txBody>
          <a:bodyPr anchor="b" anchorCtr="0"/>
          <a:lstStyle>
            <a:lvl1pPr marL="0" marR="0" indent="0" algn="l" eaLnBrk="1" latinLnBrk="0" hangingPunct="1">
              <a:buFontTx/>
              <a:buNone/>
              <a:defRPr kumimoji="0" lang="fr-FR" sz="1600" baseline="0"/>
            </a:lvl1pPr>
            <a:extLst/>
          </a:lstStyle>
          <a:p>
            <a:pPr lvl="0"/>
            <a:r>
              <a:rPr kumimoji="0" lang="fr-FR"/>
              <a:t>Cliquez pour ajouter une légende</a:t>
            </a:r>
          </a:p>
        </p:txBody>
      </p:sp>
      <p:sp>
        <p:nvSpPr>
          <p:cNvPr id="10" name="Rectangle 9"/>
          <p:cNvSpPr>
            <a:spLocks noGrp="1"/>
          </p:cNvSpPr>
          <p:nvPr>
            <p:ph type="dt" sz="half" idx="31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fr-FR">
                <a:solidFill>
                  <a:schemeClr val="bg1"/>
                </a:solidFill>
              </a:rPr>
              <a:pPr algn="r"/>
              <a:t>06/12/2019</a:t>
            </a:fld>
            <a:endParaRPr kumimoji="0" lang="fr-FR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32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fr-FR">
                <a:solidFill>
                  <a:srgbClr val="FFFFFF"/>
                </a:solidFill>
              </a:rPr>
              <a:pPr/>
              <a:t>‹N°›</a:t>
            </a:fld>
            <a:endParaRPr kumimoji="0" lang="fr-FR"/>
          </a:p>
        </p:txBody>
      </p:sp>
      <p:sp>
        <p:nvSpPr>
          <p:cNvPr id="12" name="Rectangle 11"/>
          <p:cNvSpPr>
            <a:spLocks noGrp="1"/>
          </p:cNvSpPr>
          <p:nvPr>
            <p:ph type="ftr" sz="quarter" idx="33"/>
          </p:nvPr>
        </p:nvSpPr>
        <p:spPr/>
        <p:txBody>
          <a:bodyPr/>
          <a:lstStyle>
            <a:extLst/>
          </a:lstStyle>
          <a:p>
            <a:endParaRPr kumimoji="0" lang="fr-FR"/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ysage 4 poses avec légen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/>
          <p:cNvSpPr>
            <a:spLocks noGrp="1"/>
          </p:cNvSpPr>
          <p:nvPr>
            <p:ph type="pic" sz="quarter" idx="14"/>
          </p:nvPr>
        </p:nvSpPr>
        <p:spPr>
          <a:xfrm>
            <a:off x="533400" y="685800"/>
            <a:ext cx="3653297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fr-F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16" hasCustomPrompt="1"/>
          </p:nvPr>
        </p:nvSpPr>
        <p:spPr>
          <a:xfrm>
            <a:off x="533400" y="6324600"/>
            <a:ext cx="3657600" cy="304800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lang="fr-FR" sz="1600" baseline="0"/>
            </a:lvl1pPr>
            <a:extLst/>
          </a:lstStyle>
          <a:p>
            <a:pPr lvl="0"/>
            <a:r>
              <a:rPr kumimoji="0" lang="fr-FR"/>
              <a:t>Cliquez pour ajouter une légende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4267200" y="685800"/>
            <a:ext cx="36576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fr-F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21" name="Picture Placeholder 20"/>
          <p:cNvSpPr>
            <a:spLocks noGrp="1"/>
          </p:cNvSpPr>
          <p:nvPr>
            <p:ph type="pic" sz="quarter" idx="18"/>
          </p:nvPr>
        </p:nvSpPr>
        <p:spPr>
          <a:xfrm>
            <a:off x="533400" y="3505200"/>
            <a:ext cx="36576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fr-F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9"/>
          </p:nvPr>
        </p:nvSpPr>
        <p:spPr>
          <a:xfrm>
            <a:off x="4267200" y="3505200"/>
            <a:ext cx="36576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fr-F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22" hasCustomPrompt="1"/>
          </p:nvPr>
        </p:nvSpPr>
        <p:spPr>
          <a:xfrm>
            <a:off x="533400" y="304800"/>
            <a:ext cx="3657600" cy="304800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lang="fr-FR" sz="1600" baseline="0"/>
            </a:lvl1pPr>
            <a:extLst/>
          </a:lstStyle>
          <a:p>
            <a:pPr lvl="0"/>
            <a:r>
              <a:rPr kumimoji="0" lang="fr-FR"/>
              <a:t>Cliquez pour ajouter une légende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4267200" y="6324600"/>
            <a:ext cx="3657600" cy="304800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lang="fr-FR" sz="1600" baseline="0"/>
            </a:lvl1pPr>
            <a:extLst/>
          </a:lstStyle>
          <a:p>
            <a:pPr lvl="0"/>
            <a:r>
              <a:rPr kumimoji="0" lang="fr-FR"/>
              <a:t>Cliquez pour ajouter une légende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4" hasCustomPrompt="1"/>
          </p:nvPr>
        </p:nvSpPr>
        <p:spPr>
          <a:xfrm>
            <a:off x="4267200" y="304800"/>
            <a:ext cx="3657600" cy="304800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lang="fr-FR" sz="1600" baseline="0"/>
            </a:lvl1pPr>
            <a:extLst/>
          </a:lstStyle>
          <a:p>
            <a:pPr lvl="0"/>
            <a:r>
              <a:rPr kumimoji="0" lang="fr-FR"/>
              <a:t>Cliquez pour ajouter une légende</a:t>
            </a:r>
          </a:p>
        </p:txBody>
      </p:sp>
      <p:sp>
        <p:nvSpPr>
          <p:cNvPr id="10" name="Rectangle 9"/>
          <p:cNvSpPr>
            <a:spLocks noGrp="1"/>
          </p:cNvSpPr>
          <p:nvPr>
            <p:ph type="dt" sz="half" idx="25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fr-FR">
                <a:solidFill>
                  <a:schemeClr val="bg1"/>
                </a:solidFill>
              </a:rPr>
              <a:pPr algn="r"/>
              <a:t>06/12/2019</a:t>
            </a:fld>
            <a:endParaRPr kumimoji="0" lang="fr-FR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26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fr-FR">
                <a:solidFill>
                  <a:srgbClr val="FFFFFF"/>
                </a:solidFill>
              </a:rPr>
              <a:pPr/>
              <a:t>‹N°›</a:t>
            </a:fld>
            <a:endParaRPr kumimoji="0" lang="fr-FR"/>
          </a:p>
        </p:txBody>
      </p:sp>
      <p:sp>
        <p:nvSpPr>
          <p:cNvPr id="12" name="Rectangle 11"/>
          <p:cNvSpPr>
            <a:spLocks noGrp="1"/>
          </p:cNvSpPr>
          <p:nvPr>
            <p:ph type="ftr" sz="quarter" idx="27"/>
          </p:nvPr>
        </p:nvSpPr>
        <p:spPr/>
        <p:txBody>
          <a:bodyPr/>
          <a:lstStyle>
            <a:extLst/>
          </a:lstStyle>
          <a:p>
            <a:endParaRPr kumimoji="0" lang="fr-FR"/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trait 4 poses avec grande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21"/>
          <p:cNvSpPr>
            <a:spLocks noGrp="1" noChangeAspect="1"/>
          </p:cNvSpPr>
          <p:nvPr>
            <p:ph type="pic" sz="quarter" idx="14"/>
          </p:nvPr>
        </p:nvSpPr>
        <p:spPr>
          <a:xfrm>
            <a:off x="228600" y="416356"/>
            <a:ext cx="2006651" cy="2675534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fr-F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28" name="Picture Placeholder 27"/>
          <p:cNvSpPr>
            <a:spLocks noGrp="1" noChangeAspect="1"/>
          </p:cNvSpPr>
          <p:nvPr>
            <p:ph type="pic" sz="quarter" idx="31"/>
          </p:nvPr>
        </p:nvSpPr>
        <p:spPr>
          <a:xfrm>
            <a:off x="4343400" y="416356"/>
            <a:ext cx="2006651" cy="2675534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fr-F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4" name="Picture Placeholder 3"/>
          <p:cNvSpPr>
            <a:spLocks noGrp="1" noChangeAspect="1"/>
          </p:cNvSpPr>
          <p:nvPr>
            <p:ph type="pic" sz="quarter" idx="30"/>
          </p:nvPr>
        </p:nvSpPr>
        <p:spPr>
          <a:xfrm>
            <a:off x="2286000" y="416356"/>
            <a:ext cx="2006651" cy="2675534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fr-F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6" name="Picture Placeholder 5"/>
          <p:cNvSpPr>
            <a:spLocks noGrp="1" noChangeAspect="1"/>
          </p:cNvSpPr>
          <p:nvPr>
            <p:ph type="pic" sz="quarter" idx="32"/>
          </p:nvPr>
        </p:nvSpPr>
        <p:spPr>
          <a:xfrm>
            <a:off x="6400800" y="416356"/>
            <a:ext cx="2006651" cy="2675534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fr-F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29" hasCustomPrompt="1"/>
          </p:nvPr>
        </p:nvSpPr>
        <p:spPr>
          <a:xfrm>
            <a:off x="228600" y="3352800"/>
            <a:ext cx="8153400" cy="3048000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lang="fr-FR" sz="2800" baseline="0"/>
            </a:lvl1pPr>
            <a:extLst/>
          </a:lstStyle>
          <a:p>
            <a:pPr lvl="0"/>
            <a:r>
              <a:rPr kumimoji="0" lang="fr-FR"/>
              <a:t>Cliquez pour ajouter une légende</a:t>
            </a:r>
          </a:p>
        </p:txBody>
      </p:sp>
      <p:sp>
        <p:nvSpPr>
          <p:cNvPr id="7" name="Rectangle 6"/>
          <p:cNvSpPr>
            <a:spLocks noGrp="1"/>
          </p:cNvSpPr>
          <p:nvPr>
            <p:ph type="dt" sz="half" idx="33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fr-FR">
                <a:solidFill>
                  <a:schemeClr val="bg1"/>
                </a:solidFill>
              </a:rPr>
              <a:pPr algn="r"/>
              <a:t>06/12/2019</a:t>
            </a:fld>
            <a:endParaRPr kumimoji="0" lang="fr-FR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34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fr-FR">
                <a:solidFill>
                  <a:srgbClr val="FFFFFF"/>
                </a:solidFill>
              </a:rPr>
              <a:pPr/>
              <a:t>‹N°›</a:t>
            </a:fld>
            <a:endParaRPr kumimoji="0" lang="fr-FR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35"/>
          </p:nvPr>
        </p:nvSpPr>
        <p:spPr/>
        <p:txBody>
          <a:bodyPr/>
          <a:lstStyle>
            <a:extLst/>
          </a:lstStyle>
          <a:p>
            <a:endParaRPr kumimoji="0" lang="fr-FR"/>
          </a:p>
        </p:txBody>
      </p:sp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poses : portrait 1 pose, paysage 3 pos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43292" y="257665"/>
            <a:ext cx="4764388" cy="635252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fr-F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8"/>
          </p:nvPr>
        </p:nvSpPr>
        <p:spPr>
          <a:xfrm>
            <a:off x="5446340" y="257665"/>
            <a:ext cx="2670050" cy="2002536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fr-F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22"/>
          </p:nvPr>
        </p:nvSpPr>
        <p:spPr>
          <a:xfrm>
            <a:off x="5446340" y="2432657"/>
            <a:ext cx="2670050" cy="2002536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fr-F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23"/>
          </p:nvPr>
        </p:nvSpPr>
        <p:spPr>
          <a:xfrm>
            <a:off x="5446340" y="4607649"/>
            <a:ext cx="2670050" cy="2002536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fr-F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6" name="Rectangle 5"/>
          <p:cNvSpPr>
            <a:spLocks noGrp="1"/>
          </p:cNvSpPr>
          <p:nvPr>
            <p:ph type="dt" sz="half" idx="24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fr-FR">
                <a:solidFill>
                  <a:schemeClr val="bg1"/>
                </a:solidFill>
              </a:rPr>
              <a:pPr algn="r"/>
              <a:t>06/12/2019</a:t>
            </a:fld>
            <a:endParaRPr kumimoji="0" lang="fr-FR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fr-FR">
                <a:solidFill>
                  <a:srgbClr val="FFFFFF"/>
                </a:solidFill>
              </a:rPr>
              <a:pPr/>
              <a:t>‹N°›</a:t>
            </a:fld>
            <a:endParaRPr kumimoji="0" lang="fr-FR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extLst/>
          </a:lstStyle>
          <a:p>
            <a:endParaRPr kumimoji="0" lang="fr-FR"/>
          </a:p>
        </p:txBody>
      </p:sp>
    </p:spTree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 poses : paysage 3 poses, portrait 2 pos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/>
          <p:cNvSpPr>
            <a:spLocks noGrp="1"/>
          </p:cNvSpPr>
          <p:nvPr>
            <p:ph type="pic" sz="quarter" idx="14"/>
          </p:nvPr>
        </p:nvSpPr>
        <p:spPr>
          <a:xfrm>
            <a:off x="228600" y="3429000"/>
            <a:ext cx="2070154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fr-F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7"/>
          </p:nvPr>
        </p:nvSpPr>
        <p:spPr>
          <a:xfrm>
            <a:off x="2438400" y="228600"/>
            <a:ext cx="5562600" cy="417195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fr-F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26"/>
          </p:nvPr>
        </p:nvSpPr>
        <p:spPr>
          <a:xfrm>
            <a:off x="228600" y="228600"/>
            <a:ext cx="2070154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fr-F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31" name="Picture Placeholder 30"/>
          <p:cNvSpPr>
            <a:spLocks noGrp="1"/>
          </p:cNvSpPr>
          <p:nvPr>
            <p:ph type="pic" sz="quarter" idx="27"/>
          </p:nvPr>
        </p:nvSpPr>
        <p:spPr>
          <a:xfrm>
            <a:off x="5257800" y="4495800"/>
            <a:ext cx="2743200" cy="20574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fr-F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28"/>
          </p:nvPr>
        </p:nvSpPr>
        <p:spPr>
          <a:xfrm>
            <a:off x="2438400" y="4495800"/>
            <a:ext cx="2743200" cy="20574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fr-F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7" name="Rectangle 6"/>
          <p:cNvSpPr>
            <a:spLocks noGrp="1"/>
          </p:cNvSpPr>
          <p:nvPr>
            <p:ph type="dt" sz="half" idx="29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fr-FR">
                <a:solidFill>
                  <a:schemeClr val="bg1"/>
                </a:solidFill>
              </a:rPr>
              <a:pPr algn="r"/>
              <a:t>06/12/2019</a:t>
            </a:fld>
            <a:endParaRPr kumimoji="0" lang="fr-FR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30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fr-FR">
                <a:solidFill>
                  <a:srgbClr val="FFFFFF"/>
                </a:solidFill>
              </a:rPr>
              <a:pPr/>
              <a:t>‹N°›</a:t>
            </a:fld>
            <a:endParaRPr kumimoji="0" lang="fr-FR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31"/>
          </p:nvPr>
        </p:nvSpPr>
        <p:spPr/>
        <p:txBody>
          <a:bodyPr/>
          <a:lstStyle>
            <a:extLst/>
          </a:lstStyle>
          <a:p>
            <a:endParaRPr kumimoji="0" lang="fr-FR"/>
          </a:p>
        </p:txBody>
      </p:sp>
    </p:spTree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 poses : paysage 2 poses, portrait 3 pos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26"/>
          </p:nvPr>
        </p:nvSpPr>
        <p:spPr>
          <a:xfrm>
            <a:off x="228600" y="228600"/>
            <a:ext cx="2606040" cy="347472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fr-F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29"/>
          </p:nvPr>
        </p:nvSpPr>
        <p:spPr>
          <a:xfrm>
            <a:off x="228600" y="3867150"/>
            <a:ext cx="39624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fr-F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27" name="Picture Placeholder 26"/>
          <p:cNvSpPr>
            <a:spLocks noGrp="1"/>
          </p:cNvSpPr>
          <p:nvPr>
            <p:ph type="pic" sz="quarter" idx="30"/>
          </p:nvPr>
        </p:nvSpPr>
        <p:spPr>
          <a:xfrm>
            <a:off x="4419600" y="3867150"/>
            <a:ext cx="39624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fr-F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27"/>
          </p:nvPr>
        </p:nvSpPr>
        <p:spPr>
          <a:xfrm>
            <a:off x="3009900" y="228600"/>
            <a:ext cx="2606040" cy="347472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fr-F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28"/>
          </p:nvPr>
        </p:nvSpPr>
        <p:spPr>
          <a:xfrm>
            <a:off x="5791200" y="228600"/>
            <a:ext cx="2606040" cy="347472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fr-F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8" name="Rectangle 7"/>
          <p:cNvSpPr>
            <a:spLocks noGrp="1"/>
          </p:cNvSpPr>
          <p:nvPr>
            <p:ph type="dt" sz="half" idx="31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fr-FR">
                <a:solidFill>
                  <a:schemeClr val="bg1"/>
                </a:solidFill>
              </a:rPr>
              <a:pPr algn="r"/>
              <a:t>06/12/2019</a:t>
            </a:fld>
            <a:endParaRPr kumimoji="0" lang="fr-FR"/>
          </a:p>
        </p:txBody>
      </p:sp>
      <p:sp>
        <p:nvSpPr>
          <p:cNvPr id="10" name="Rectangle 9"/>
          <p:cNvSpPr>
            <a:spLocks noGrp="1"/>
          </p:cNvSpPr>
          <p:nvPr>
            <p:ph type="sldNum" sz="quarter" idx="32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fr-FR">
                <a:solidFill>
                  <a:srgbClr val="FFFFFF"/>
                </a:solidFill>
              </a:rPr>
              <a:pPr/>
              <a:t>‹N°›</a:t>
            </a:fld>
            <a:endParaRPr kumimoji="0" lang="fr-FR"/>
          </a:p>
        </p:txBody>
      </p:sp>
      <p:sp>
        <p:nvSpPr>
          <p:cNvPr id="11" name="Rectangle 10"/>
          <p:cNvSpPr>
            <a:spLocks noGrp="1"/>
          </p:cNvSpPr>
          <p:nvPr>
            <p:ph type="ftr" sz="quarter" idx="33"/>
          </p:nvPr>
        </p:nvSpPr>
        <p:spPr/>
        <p:txBody>
          <a:bodyPr/>
          <a:lstStyle>
            <a:extLst/>
          </a:lstStyle>
          <a:p>
            <a:endParaRPr kumimoji="0" lang="fr-FR"/>
          </a:p>
        </p:txBody>
      </p:sp>
    </p:spTree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ré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 noChangeAspect="1"/>
          </p:cNvSpPr>
          <p:nvPr>
            <p:ph type="pic" sz="quarter" idx="13"/>
          </p:nvPr>
        </p:nvSpPr>
        <p:spPr>
          <a:xfrm>
            <a:off x="2133600" y="762000"/>
            <a:ext cx="4873334" cy="48768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342900" marR="0" indent="-342900" algn="ctr" rtl="0" eaLnBrk="1" latinLnBrk="0" hangingPunct="1">
              <a:spcBef>
                <a:spcPct val="20000"/>
              </a:spcBef>
              <a:buFontTx/>
              <a:buNone/>
              <a:defRPr kumimoji="0" lang="fr-FR" sz="2000" i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2133600" y="5715000"/>
            <a:ext cx="4876800" cy="838200"/>
          </a:xfrm>
        </p:spPr>
        <p:txBody>
          <a:bodyPr tIns="91440" rIns="9144" bIns="91440" anchor="t"/>
          <a:lstStyle>
            <a:lvl1pPr marL="0" marR="0" indent="0" algn="l" eaLnBrk="1" latinLnBrk="0" hangingPunct="1">
              <a:buFontTx/>
              <a:buNone/>
              <a:defRPr kumimoji="0" lang="fr-FR" sz="2000" i="0"/>
            </a:lvl1pPr>
            <a:extLst/>
          </a:lstStyle>
          <a:p>
            <a:pPr lvl="0"/>
            <a:r>
              <a:rPr kumimoji="0" lang="fr-FR"/>
              <a:t>Cliquez pour ajouter une légende</a:t>
            </a:r>
          </a:p>
        </p:txBody>
      </p:sp>
      <p:sp>
        <p:nvSpPr>
          <p:cNvPr id="8" name="Rectangle 7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fr-FR">
                <a:solidFill>
                  <a:schemeClr val="bg1"/>
                </a:solidFill>
              </a:rPr>
              <a:pPr algn="r"/>
              <a:t>06/12/2019</a:t>
            </a:fld>
            <a:endParaRPr kumimoji="0" lang="fr-FR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fr-FR">
                <a:solidFill>
                  <a:srgbClr val="FFFFFF"/>
                </a:solidFill>
              </a:rPr>
              <a:pPr/>
              <a:t>‹N°›</a:t>
            </a:fld>
            <a:endParaRPr kumimoji="0" lang="fr-FR"/>
          </a:p>
        </p:txBody>
      </p:sp>
      <p:sp>
        <p:nvSpPr>
          <p:cNvPr id="10" name="Rectangle 9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extLst/>
          </a:lstStyle>
          <a:p>
            <a:endParaRPr kumimoji="0" lang="fr-FR"/>
          </a:p>
        </p:txBody>
      </p:sp>
    </p:spTree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ré 2 poses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 noChangeAspect="1"/>
          </p:cNvSpPr>
          <p:nvPr>
            <p:ph type="pic" sz="quarter" idx="13"/>
          </p:nvPr>
        </p:nvSpPr>
        <p:spPr>
          <a:xfrm>
            <a:off x="4955273" y="1371600"/>
            <a:ext cx="3198127" cy="3200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fr-FR" sz="2400" i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7" name="Picture Placeholder 6"/>
          <p:cNvSpPr>
            <a:spLocks noGrp="1" noChangeAspect="1"/>
          </p:cNvSpPr>
          <p:nvPr>
            <p:ph type="pic" sz="quarter" idx="14"/>
          </p:nvPr>
        </p:nvSpPr>
        <p:spPr>
          <a:xfrm>
            <a:off x="1145273" y="1371600"/>
            <a:ext cx="3198127" cy="3200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342900" marR="0" indent="-342900" algn="ctr" rtl="0" eaLnBrk="1" latinLnBrk="0" hangingPunct="1">
              <a:spcBef>
                <a:spcPct val="20000"/>
              </a:spcBef>
              <a:buFontTx/>
              <a:buNone/>
              <a:defRPr kumimoji="0" lang="fr-FR" sz="2000" i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 hasCustomPrompt="1"/>
          </p:nvPr>
        </p:nvSpPr>
        <p:spPr>
          <a:xfrm>
            <a:off x="4953000" y="4648200"/>
            <a:ext cx="3200400" cy="1295400"/>
          </a:xfrm>
        </p:spPr>
        <p:txBody>
          <a:bodyPr tIns="91440" rIns="9144" bIns="91440" anchor="t"/>
          <a:lstStyle>
            <a:lvl1pPr marL="0" marR="0" indent="0" algn="l" eaLnBrk="1" latinLnBrk="0" hangingPunct="1">
              <a:buFontTx/>
              <a:buNone/>
              <a:defRPr kumimoji="0" lang="fr-FR" sz="2000" i="0"/>
            </a:lvl1pPr>
            <a:extLst/>
          </a:lstStyle>
          <a:p>
            <a:pPr lvl="0"/>
            <a:r>
              <a:rPr kumimoji="0" lang="fr-FR"/>
              <a:t>Cliquez pour ajouter une légende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1143000" y="4648200"/>
            <a:ext cx="3200400" cy="1295400"/>
          </a:xfrm>
        </p:spPr>
        <p:txBody>
          <a:bodyPr tIns="91440" rIns="9144" bIns="91440" anchor="t"/>
          <a:lstStyle>
            <a:lvl1pPr marL="0" marR="0" indent="0" algn="l" eaLnBrk="1" latinLnBrk="0" hangingPunct="1">
              <a:buFontTx/>
              <a:buNone/>
              <a:defRPr kumimoji="0" lang="fr-FR" sz="2000" i="0"/>
            </a:lvl1pPr>
            <a:extLst/>
          </a:lstStyle>
          <a:p>
            <a:pPr lvl="0"/>
            <a:r>
              <a:rPr kumimoji="0" lang="fr-FR"/>
              <a:t>Cliquez pour ajouter une légende</a:t>
            </a:r>
          </a:p>
        </p:txBody>
      </p:sp>
      <p:sp>
        <p:nvSpPr>
          <p:cNvPr id="10" name="Rectangle 9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fr-FR">
                <a:solidFill>
                  <a:schemeClr val="bg1"/>
                </a:solidFill>
              </a:rPr>
              <a:pPr algn="r"/>
              <a:t>06/12/2019</a:t>
            </a:fld>
            <a:endParaRPr kumimoji="0" lang="fr-FR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fr-FR">
                <a:solidFill>
                  <a:srgbClr val="FFFFFF"/>
                </a:solidFill>
              </a:rPr>
              <a:pPr/>
              <a:t>‹N°›</a:t>
            </a:fld>
            <a:endParaRPr kumimoji="0" lang="fr-FR"/>
          </a:p>
        </p:txBody>
      </p:sp>
      <p:sp>
        <p:nvSpPr>
          <p:cNvPr id="12" name="Rectangle 11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extLst/>
          </a:lstStyle>
          <a:p>
            <a:endParaRPr kumimoji="0" lang="fr-FR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ys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/>
          <p:cNvSpPr>
            <a:spLocks noGrp="1" noChangeAspect="1"/>
          </p:cNvSpPr>
          <p:nvPr>
            <p:ph type="pic" sz="quarter" idx="10"/>
          </p:nvPr>
        </p:nvSpPr>
        <p:spPr>
          <a:xfrm>
            <a:off x="533400" y="218390"/>
            <a:ext cx="7467600" cy="56007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t"/>
          <a:lstStyle>
            <a:lvl1pPr marL="0" indent="0" algn="ctr" rtl="0" eaLnBrk="1" latinLnBrk="0" hangingPunct="1">
              <a:spcBef>
                <a:spcPct val="20000"/>
              </a:spcBef>
              <a:defRPr kumimoji="0" lang="fr-F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1" hasCustomPrompt="1"/>
          </p:nvPr>
        </p:nvSpPr>
        <p:spPr>
          <a:xfrm>
            <a:off x="533400" y="5943600"/>
            <a:ext cx="7467600" cy="762000"/>
          </a:xfrm>
        </p:spPr>
        <p:txBody>
          <a:bodyPr anchor="t" anchorCtr="0"/>
          <a:lstStyle>
            <a:lvl1pPr marL="0" marR="0" indent="0" algn="r" eaLnBrk="1" latinLnBrk="0" hangingPunct="1">
              <a:buFontTx/>
              <a:buNone/>
              <a:defRPr kumimoji="0" lang="fr-FR" sz="2400" i="0" baseline="0"/>
            </a:lvl1pPr>
            <a:extLst/>
          </a:lstStyle>
          <a:p>
            <a:pPr lvl="0"/>
            <a:r>
              <a:rPr kumimoji="0" lang="fr-FR"/>
              <a:t>Cliquez pour ajouter une légende</a:t>
            </a:r>
          </a:p>
        </p:txBody>
      </p:sp>
      <p:sp>
        <p:nvSpPr>
          <p:cNvPr id="7" name="Rectangle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fr-FR">
                <a:solidFill>
                  <a:schemeClr val="bg1"/>
                </a:solidFill>
              </a:rPr>
              <a:pPr algn="r"/>
              <a:t>06/12/2019</a:t>
            </a:fld>
            <a:endParaRPr kumimoji="0" lang="fr-FR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fr-FR">
                <a:solidFill>
                  <a:srgbClr val="FFFFFF"/>
                </a:solidFill>
              </a:rPr>
              <a:pPr/>
              <a:t>‹N°›</a:t>
            </a:fld>
            <a:endParaRPr kumimoji="0" lang="fr-FR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extLst/>
          </a:lstStyle>
          <a:p>
            <a:endParaRPr kumimoji="0" lang="fr-FR"/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30"/>
          </p:nvPr>
        </p:nvSpPr>
        <p:spPr>
          <a:xfrm>
            <a:off x="228600" y="1524000"/>
            <a:ext cx="82296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342900" marR="0" indent="-342900" algn="ctr" rtl="0" eaLnBrk="1" latinLnBrk="0" hangingPunct="1">
              <a:spcBef>
                <a:spcPct val="20000"/>
              </a:spcBef>
              <a:buFontTx/>
              <a:buNone/>
              <a:defRPr kumimoji="0" lang="fr-FR" sz="2000" i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1" hasCustomPrompt="1"/>
          </p:nvPr>
        </p:nvSpPr>
        <p:spPr>
          <a:xfrm>
            <a:off x="228600" y="4343400"/>
            <a:ext cx="8229600" cy="1676400"/>
          </a:xfrm>
        </p:spPr>
        <p:txBody>
          <a:bodyPr tIns="91440" rIns="9144" bIns="91440" anchor="t"/>
          <a:lstStyle>
            <a:lvl1pPr marL="0" marR="0" indent="0" algn="r" eaLnBrk="1" latinLnBrk="0" hangingPunct="1">
              <a:buFontTx/>
              <a:buNone/>
              <a:defRPr kumimoji="0" lang="fr-FR" sz="2000" i="0"/>
            </a:lvl1pPr>
            <a:extLst/>
          </a:lstStyle>
          <a:p>
            <a:pPr lvl="0"/>
            <a:r>
              <a:rPr kumimoji="0" lang="fr-FR"/>
              <a:t>Cliquez pour ajouter une légende</a:t>
            </a:r>
          </a:p>
        </p:txBody>
      </p:sp>
      <p:sp>
        <p:nvSpPr>
          <p:cNvPr id="8" name="Rectangle 7"/>
          <p:cNvSpPr>
            <a:spLocks noGrp="1"/>
          </p:cNvSpPr>
          <p:nvPr>
            <p:ph type="dt" sz="half" idx="32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fr-FR">
                <a:solidFill>
                  <a:schemeClr val="bg1"/>
                </a:solidFill>
              </a:rPr>
              <a:pPr algn="r"/>
              <a:t>06/12/2019</a:t>
            </a:fld>
            <a:endParaRPr kumimoji="0" lang="fr-FR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33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fr-FR">
                <a:solidFill>
                  <a:srgbClr val="FFFFFF"/>
                </a:solidFill>
              </a:rPr>
              <a:pPr/>
              <a:t>‹N°›</a:t>
            </a:fld>
            <a:endParaRPr kumimoji="0" lang="fr-FR"/>
          </a:p>
        </p:txBody>
      </p:sp>
      <p:sp>
        <p:nvSpPr>
          <p:cNvPr id="10" name="Rectangle 9"/>
          <p:cNvSpPr>
            <a:spLocks noGrp="1"/>
          </p:cNvSpPr>
          <p:nvPr>
            <p:ph type="ftr" sz="quarter" idx="34"/>
          </p:nvPr>
        </p:nvSpPr>
        <p:spPr/>
        <p:txBody>
          <a:bodyPr/>
          <a:lstStyle>
            <a:extLst/>
          </a:lstStyle>
          <a:p>
            <a:endParaRPr kumimoji="0" lang="fr-FR"/>
          </a:p>
        </p:txBody>
      </p:sp>
    </p:spTree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fr-FR" smtClean="0"/>
              <a:t>Modifiez le style du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68B50E-0B48-4566-8609-C51CF752A7DF}" type="datetimeFigureOut">
              <a:pPr/>
              <a:t>06/12/2019</a:t>
            </a:fld>
            <a:endParaRPr kumimoji="0"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pPr/>
              <a:t>‹N°›</a:t>
            </a:fld>
            <a:endParaRPr kumimoji="0" lang="fr-F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68B50E-0B48-4566-8609-C51CF752A7DF}" type="datetimeFigureOut">
              <a:pPr/>
              <a:t>06/12/2019</a:t>
            </a:fld>
            <a:endParaRPr kumimoji="0"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pPr/>
              <a:t>‹N°›</a:t>
            </a:fld>
            <a:endParaRPr kumimoji="0"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trait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/>
          <p:cNvSpPr>
            <a:spLocks noGrp="1"/>
          </p:cNvSpPr>
          <p:nvPr>
            <p:ph type="pic" sz="quarter" idx="10"/>
          </p:nvPr>
        </p:nvSpPr>
        <p:spPr>
          <a:xfrm>
            <a:off x="304800" y="228600"/>
            <a:ext cx="4754880" cy="63246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t"/>
          <a:lstStyle>
            <a:lvl1pPr marL="0" indent="0" algn="ctr" rtl="0" eaLnBrk="1" latinLnBrk="0" hangingPunct="1">
              <a:spcBef>
                <a:spcPct val="20000"/>
              </a:spcBef>
              <a:defRPr kumimoji="0" lang="fr-F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1" hasCustomPrompt="1"/>
          </p:nvPr>
        </p:nvSpPr>
        <p:spPr>
          <a:xfrm>
            <a:off x="5105400" y="228600"/>
            <a:ext cx="3200400" cy="3810000"/>
          </a:xfrm>
        </p:spPr>
        <p:txBody>
          <a:bodyPr tIns="91440" bIns="91440" anchor="t"/>
          <a:lstStyle>
            <a:lvl1pPr marL="0" marR="0" indent="0" algn="l" eaLnBrk="1" latinLnBrk="0" hangingPunct="1">
              <a:buFontTx/>
              <a:buNone/>
              <a:defRPr kumimoji="0" lang="fr-FR" sz="2000" i="0"/>
            </a:lvl1pPr>
            <a:extLst/>
          </a:lstStyle>
          <a:p>
            <a:pPr lvl="0"/>
            <a:r>
              <a:rPr kumimoji="0" lang="fr-FR"/>
              <a:t>Cliquez pour ajouter une légende</a:t>
            </a:r>
          </a:p>
        </p:txBody>
      </p:sp>
      <p:sp>
        <p:nvSpPr>
          <p:cNvPr id="7" name="Rectangle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fr-FR">
                <a:solidFill>
                  <a:schemeClr val="bg1"/>
                </a:solidFill>
              </a:rPr>
              <a:pPr algn="r"/>
              <a:t>06/12/2019</a:t>
            </a:fld>
            <a:endParaRPr kumimoji="0" lang="fr-FR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fr-FR">
                <a:solidFill>
                  <a:srgbClr val="FFFFFF"/>
                </a:solidFill>
              </a:rPr>
              <a:pPr/>
              <a:t>‹N°›</a:t>
            </a:fld>
            <a:endParaRPr kumimoji="0" lang="fr-FR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extLst/>
          </a:lstStyle>
          <a:p>
            <a:endParaRPr kumimoji="0" lang="fr-FR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ysage en mode Plein écr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/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</p:spPr>
        <p:txBody>
          <a:bodyPr anchor="t"/>
          <a:lstStyle>
            <a:extLst/>
          </a:lstStyle>
          <a:p>
            <a:pPr marL="0" marR="0" indent="0" algn="ctr">
              <a:buFontTx/>
              <a:buNone/>
            </a:pPr>
            <a:r>
              <a:rPr kumimoji="0" lang="fr-FR" i="0"/>
              <a:t>Cliquez sur l'icône pour ajouter une image en mode Page entière</a:t>
            </a:r>
            <a:endParaRPr kumimoji="0" lang="fr-FR" i="0" baseline="0"/>
          </a:p>
        </p:txBody>
      </p:sp>
      <p:sp>
        <p:nvSpPr>
          <p:cNvPr id="6" name="Rectangle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fr-FR">
                <a:solidFill>
                  <a:schemeClr val="bg1"/>
                </a:solidFill>
              </a:rPr>
              <a:pPr algn="r"/>
              <a:t>06/12/2019</a:t>
            </a:fld>
            <a:endParaRPr kumimoji="0" lang="fr-FR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fr-FR">
                <a:solidFill>
                  <a:srgbClr val="FFFFFF"/>
                </a:solidFill>
              </a:rPr>
              <a:pPr/>
              <a:t>‹N°›</a:t>
            </a:fld>
            <a:endParaRPr kumimoji="0" lang="fr-FR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extLst/>
          </a:lstStyle>
          <a:p>
            <a:endParaRPr kumimoji="0" lang="fr-FR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'alb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 rot="16200000">
            <a:off x="5315559" y="3268980"/>
            <a:ext cx="6858000" cy="320040"/>
          </a:xfrm>
          <a:prstGeom prst="rect">
            <a:avLst/>
          </a:prstGeom>
          <a:solidFill>
            <a:schemeClr val="accent5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kumimoji="0" lang="fr-FR"/>
          </a:p>
        </p:txBody>
      </p:sp>
      <p:sp>
        <p:nvSpPr>
          <p:cNvPr id="23" name="Rectangle 22"/>
          <p:cNvSpPr/>
          <p:nvPr userDrawn="1"/>
        </p:nvSpPr>
        <p:spPr>
          <a:xfrm rot="16200000">
            <a:off x="5628132" y="3341399"/>
            <a:ext cx="6858000" cy="173736"/>
          </a:xfrm>
          <a:prstGeom prst="rect">
            <a:avLst/>
          </a:prstGeom>
          <a:solidFill>
            <a:schemeClr val="accent3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kumimoji="0" lang="fr-FR"/>
          </a:p>
        </p:txBody>
      </p:sp>
      <p:sp>
        <p:nvSpPr>
          <p:cNvPr id="24" name="Rectangle 23"/>
          <p:cNvSpPr/>
          <p:nvPr userDrawn="1"/>
        </p:nvSpPr>
        <p:spPr>
          <a:xfrm>
            <a:off x="8895749" y="-733"/>
            <a:ext cx="76200" cy="6858000"/>
          </a:xfrm>
          <a:prstGeom prst="rect">
            <a:avLst/>
          </a:prstGeom>
          <a:solidFill>
            <a:schemeClr val="accent6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fr-FR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435429" y="2146300"/>
            <a:ext cx="2362200" cy="2197100"/>
          </a:xfrm>
          <a:solidFill>
            <a:schemeClr val="bg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/>
          <a:lstStyle>
            <a:lvl1pPr marL="0" indent="0" algn="ctr" rtl="0" eaLnBrk="1" latinLnBrk="0" hangingPunct="1">
              <a:spcBef>
                <a:spcPct val="20000"/>
              </a:spcBef>
              <a:defRPr kumimoji="0" lang="fr-F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17" name="Rectangle 16"/>
          <p:cNvSpPr/>
          <p:nvPr/>
        </p:nvSpPr>
        <p:spPr>
          <a:xfrm rot="10800000" flipV="1">
            <a:off x="435429" y="6172200"/>
            <a:ext cx="7086600" cy="685800"/>
          </a:xfrm>
          <a:prstGeom prst="rect">
            <a:avLst/>
          </a:prstGeom>
          <a:solidFill>
            <a:schemeClr val="accent5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fr-FR"/>
          </a:p>
        </p:txBody>
      </p:sp>
      <p:sp>
        <p:nvSpPr>
          <p:cNvPr id="22" name="Rectangle 21"/>
          <p:cNvSpPr/>
          <p:nvPr userDrawn="1"/>
        </p:nvSpPr>
        <p:spPr>
          <a:xfrm>
            <a:off x="435429" y="0"/>
            <a:ext cx="7086600" cy="1981200"/>
          </a:xfrm>
          <a:prstGeom prst="rect">
            <a:avLst/>
          </a:prstGeom>
          <a:solidFill>
            <a:schemeClr val="accent5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fr-FR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435429" y="5791200"/>
            <a:ext cx="7086600" cy="381000"/>
          </a:xfrm>
          <a:solidFill>
            <a:schemeClr val="accent3"/>
          </a:solidFill>
        </p:spPr>
        <p:txBody>
          <a:bodyPr vert="horz" anchor="ctr"/>
          <a:lstStyle>
            <a:lvl1pPr marL="0" indent="0" algn="l" eaLnBrk="1" latinLnBrk="0" hangingPunct="1">
              <a:buFontTx/>
              <a:buNone/>
              <a:defRPr kumimoji="0" lang="fr-FR" sz="1200">
                <a:solidFill>
                  <a:srgbClr val="FFFFFF"/>
                </a:solidFill>
              </a:defRPr>
            </a:lvl1pPr>
            <a:extLst/>
          </a:lstStyle>
          <a:p>
            <a:pPr lvl="0"/>
            <a:r>
              <a:rPr kumimoji="0" lang="fr-FR"/>
              <a:t>Cliquez pour ajouter un sous-titre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7" hasCustomPrompt="1"/>
          </p:nvPr>
        </p:nvSpPr>
        <p:spPr>
          <a:xfrm>
            <a:off x="435429" y="4495800"/>
            <a:ext cx="7086600" cy="1295400"/>
          </a:xfrm>
          <a:solidFill>
            <a:schemeClr val="accent6"/>
          </a:solidFill>
        </p:spPr>
        <p:txBody>
          <a:bodyPr vert="horz" anchor="ctr"/>
          <a:lstStyle>
            <a:lvl1pPr marL="0" indent="0" algn="l" eaLnBrk="1" latinLnBrk="0" hangingPunct="1">
              <a:buFontTx/>
              <a:buNone/>
              <a:defRPr kumimoji="0" lang="fr-FR" sz="3200">
                <a:solidFill>
                  <a:srgbClr val="FFFFFF"/>
                </a:solidFill>
              </a:defRPr>
            </a:lvl1pPr>
            <a:extLst/>
          </a:lstStyle>
          <a:p>
            <a:pPr lvl="0"/>
            <a:r>
              <a:rPr kumimoji="0" lang="fr-FR"/>
              <a:t>Cliquez pour ajouter un titre de section</a:t>
            </a:r>
          </a:p>
        </p:txBody>
      </p:sp>
      <p:sp>
        <p:nvSpPr>
          <p:cNvPr id="29" name="Picture Placeholder 28"/>
          <p:cNvSpPr>
            <a:spLocks noGrp="1"/>
          </p:cNvSpPr>
          <p:nvPr>
            <p:ph type="pic" sz="quarter" idx="18"/>
          </p:nvPr>
        </p:nvSpPr>
        <p:spPr>
          <a:xfrm>
            <a:off x="2950029" y="2133600"/>
            <a:ext cx="2209800" cy="2209800"/>
          </a:xfrm>
          <a:solidFill>
            <a:schemeClr val="bg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>
            <a:lvl1pPr marL="0" indent="0" algn="ctr" rtl="0" eaLnBrk="1" latinLnBrk="0" hangingPunct="1">
              <a:spcBef>
                <a:spcPct val="20000"/>
              </a:spcBef>
              <a:buFontTx/>
              <a:buNone/>
              <a:defRPr kumimoji="0" lang="fr-F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9"/>
          </p:nvPr>
        </p:nvSpPr>
        <p:spPr>
          <a:xfrm>
            <a:off x="5312229" y="2133600"/>
            <a:ext cx="2209800" cy="2209800"/>
          </a:xfrm>
          <a:solidFill>
            <a:schemeClr val="bg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>
            <a:lvl1pPr marL="0" indent="0" algn="ctr" rtl="0" eaLnBrk="1" latinLnBrk="0" hangingPunct="1">
              <a:spcBef>
                <a:spcPct val="20000"/>
              </a:spcBef>
              <a:buFontTx/>
              <a:buNone/>
              <a:defRPr kumimoji="0" lang="fr-F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18" name="Rectangle 17"/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fr-FR">
                <a:solidFill>
                  <a:schemeClr val="bg1"/>
                </a:solidFill>
              </a:rPr>
              <a:pPr algn="r"/>
              <a:t>06/12/2019</a:t>
            </a:fld>
            <a:endParaRPr kumimoji="0" lang="fr-FR"/>
          </a:p>
        </p:txBody>
      </p:sp>
      <p:sp>
        <p:nvSpPr>
          <p:cNvPr id="20" name="Rectangle 19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fr-FR">
                <a:solidFill>
                  <a:srgbClr val="FFFFFF"/>
                </a:solidFill>
              </a:rPr>
              <a:pPr/>
              <a:t>‹N°›</a:t>
            </a:fld>
            <a:endParaRPr kumimoji="0" lang="fr-FR"/>
          </a:p>
        </p:txBody>
      </p:sp>
      <p:sp>
        <p:nvSpPr>
          <p:cNvPr id="21" name="Rectangle 20"/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extLst/>
          </a:lstStyle>
          <a:p>
            <a:endParaRPr kumimoji="0" lang="fr-FR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trait 2 poses avec légen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icture Placeholder 27"/>
          <p:cNvSpPr>
            <a:spLocks noGrp="1" noChangeAspect="1"/>
          </p:cNvSpPr>
          <p:nvPr>
            <p:ph type="pic" sz="quarter" idx="10"/>
          </p:nvPr>
        </p:nvSpPr>
        <p:spPr>
          <a:xfrm>
            <a:off x="4341047" y="533400"/>
            <a:ext cx="3431353" cy="4575141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t"/>
          <a:lstStyle>
            <a:lvl1pPr marL="342900" indent="-342900" algn="ctr" rtl="0" eaLnBrk="1" latinLnBrk="0" hangingPunct="1">
              <a:spcBef>
                <a:spcPct val="20000"/>
              </a:spcBef>
              <a:defRPr kumimoji="0" lang="fr-F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31" name="Picture Placeholder 30"/>
          <p:cNvSpPr>
            <a:spLocks noGrp="1" noChangeAspect="1"/>
          </p:cNvSpPr>
          <p:nvPr>
            <p:ph type="pic" sz="quarter" idx="11"/>
          </p:nvPr>
        </p:nvSpPr>
        <p:spPr>
          <a:xfrm>
            <a:off x="685800" y="533400"/>
            <a:ext cx="3429000" cy="45720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t"/>
          <a:lstStyle>
            <a:lvl1pPr marL="342900" indent="-342900" algn="ctr" rtl="0" eaLnBrk="1" latinLnBrk="0" hangingPunct="1">
              <a:spcBef>
                <a:spcPct val="20000"/>
              </a:spcBef>
              <a:defRPr kumimoji="0" lang="fr-F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685800" y="5257800"/>
            <a:ext cx="3429000" cy="1219200"/>
          </a:xfrm>
        </p:spPr>
        <p:txBody>
          <a:bodyPr anchor="t"/>
          <a:lstStyle>
            <a:lvl1pPr marL="0" marR="0" indent="0" algn="r" eaLnBrk="1" latinLnBrk="0" hangingPunct="1">
              <a:buFontTx/>
              <a:buNone/>
              <a:defRPr kumimoji="0" lang="fr-FR" sz="1800" baseline="0"/>
            </a:lvl1pPr>
            <a:extLst/>
          </a:lstStyle>
          <a:p>
            <a:pPr lvl="0"/>
            <a:r>
              <a:rPr kumimoji="0" lang="fr-FR"/>
              <a:t>Cliquez pour ajouter une légende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 hasCustomPrompt="1"/>
          </p:nvPr>
        </p:nvSpPr>
        <p:spPr>
          <a:xfrm>
            <a:off x="4343400" y="5257800"/>
            <a:ext cx="3429000" cy="1219200"/>
          </a:xfrm>
        </p:spPr>
        <p:txBody>
          <a:bodyPr anchor="t"/>
          <a:lstStyle>
            <a:lvl1pPr marL="0" marR="0" indent="0" algn="r" eaLnBrk="1" latinLnBrk="0" hangingPunct="1">
              <a:buFontTx/>
              <a:buNone/>
              <a:defRPr kumimoji="0" lang="fr-FR" sz="1800" baseline="0"/>
            </a:lvl1pPr>
            <a:extLst/>
          </a:lstStyle>
          <a:p>
            <a:pPr lvl="0"/>
            <a:r>
              <a:rPr kumimoji="0" lang="fr-FR"/>
              <a:t>Cliquez pour ajouter une légende</a:t>
            </a:r>
          </a:p>
        </p:txBody>
      </p:sp>
      <p:sp>
        <p:nvSpPr>
          <p:cNvPr id="6" name="Rectangle 5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fr-FR">
                <a:solidFill>
                  <a:schemeClr val="bg1"/>
                </a:solidFill>
              </a:rPr>
              <a:pPr algn="r"/>
              <a:t>06/12/2019</a:t>
            </a:fld>
            <a:endParaRPr kumimoji="0" lang="fr-FR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fr-FR">
                <a:solidFill>
                  <a:srgbClr val="FFFFFF"/>
                </a:solidFill>
              </a:rPr>
              <a:pPr/>
              <a:t>‹N°›</a:t>
            </a:fld>
            <a:endParaRPr kumimoji="0" lang="fr-FR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extLst/>
          </a:lstStyle>
          <a:p>
            <a:endParaRPr kumimoji="0" lang="fr-FR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ysage 2 poses avec légen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30"/>
          <p:cNvSpPr>
            <a:spLocks noGrp="1" noChangeAspect="1"/>
          </p:cNvSpPr>
          <p:nvPr>
            <p:ph type="pic" sz="quarter" idx="13"/>
          </p:nvPr>
        </p:nvSpPr>
        <p:spPr>
          <a:xfrm>
            <a:off x="4343400" y="1085850"/>
            <a:ext cx="4038600" cy="302895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fr-F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8" name="Picture Placeholder 7"/>
          <p:cNvSpPr>
            <a:spLocks noGrp="1" noChangeAspect="1"/>
          </p:cNvSpPr>
          <p:nvPr>
            <p:ph type="pic" sz="quarter" idx="14"/>
          </p:nvPr>
        </p:nvSpPr>
        <p:spPr>
          <a:xfrm>
            <a:off x="152400" y="1085850"/>
            <a:ext cx="4038600" cy="302895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fr-F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6" hasCustomPrompt="1"/>
          </p:nvPr>
        </p:nvSpPr>
        <p:spPr>
          <a:xfrm>
            <a:off x="152400" y="4267200"/>
            <a:ext cx="4038600" cy="1066800"/>
          </a:xfrm>
        </p:spPr>
        <p:txBody>
          <a:bodyPr anchor="t"/>
          <a:lstStyle>
            <a:lvl1pPr marL="0" marR="0" indent="0" algn="r" eaLnBrk="1" latinLnBrk="0" hangingPunct="1">
              <a:buFontTx/>
              <a:buNone/>
              <a:defRPr kumimoji="0" lang="fr-FR" sz="1800" baseline="0"/>
            </a:lvl1pPr>
            <a:extLst/>
          </a:lstStyle>
          <a:p>
            <a:pPr lvl="0"/>
            <a:r>
              <a:rPr kumimoji="0" lang="fr-FR"/>
              <a:t>Cliquez pour ajouter une légende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7" hasCustomPrompt="1"/>
          </p:nvPr>
        </p:nvSpPr>
        <p:spPr>
          <a:xfrm>
            <a:off x="4343400" y="4267200"/>
            <a:ext cx="4038600" cy="1066800"/>
          </a:xfrm>
        </p:spPr>
        <p:txBody>
          <a:bodyPr anchor="t"/>
          <a:lstStyle>
            <a:lvl1pPr marL="0" marR="0" indent="0" algn="r" eaLnBrk="1" latinLnBrk="0" hangingPunct="1">
              <a:buFontTx/>
              <a:buNone/>
              <a:defRPr kumimoji="0" lang="fr-FR" sz="1800" baseline="0"/>
            </a:lvl1pPr>
            <a:extLst/>
          </a:lstStyle>
          <a:p>
            <a:pPr lvl="0"/>
            <a:r>
              <a:rPr kumimoji="0" lang="fr-FR"/>
              <a:t>Cliquez pour ajouter une légende</a:t>
            </a:r>
          </a:p>
        </p:txBody>
      </p:sp>
      <p:sp>
        <p:nvSpPr>
          <p:cNvPr id="6" name="Rectangle 5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fr-FR">
                <a:solidFill>
                  <a:schemeClr val="bg1"/>
                </a:solidFill>
              </a:rPr>
              <a:pPr algn="r"/>
              <a:t>06/12/2019</a:t>
            </a:fld>
            <a:endParaRPr kumimoji="0" lang="fr-FR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fr-FR">
                <a:solidFill>
                  <a:srgbClr val="FFFFFF"/>
                </a:solidFill>
              </a:rPr>
              <a:pPr/>
              <a:t>‹N°›</a:t>
            </a:fld>
            <a:endParaRPr kumimoji="0" lang="fr-FR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extLst/>
          </a:lstStyle>
          <a:p>
            <a:endParaRPr kumimoji="0" lang="fr-FR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oses mélangé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/>
          <p:cNvSpPr>
            <a:spLocks noGrp="1" noChangeAspect="1"/>
          </p:cNvSpPr>
          <p:nvPr>
            <p:ph type="pic" sz="quarter" idx="11"/>
          </p:nvPr>
        </p:nvSpPr>
        <p:spPr>
          <a:xfrm>
            <a:off x="4724401" y="225552"/>
            <a:ext cx="3694176" cy="2770632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fr-F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21" name="Picture Placeholder 20"/>
          <p:cNvSpPr>
            <a:spLocks noGrp="1" noChangeAspect="1"/>
          </p:cNvSpPr>
          <p:nvPr>
            <p:ph type="pic" sz="quarter" idx="12"/>
          </p:nvPr>
        </p:nvSpPr>
        <p:spPr>
          <a:xfrm>
            <a:off x="152400" y="222504"/>
            <a:ext cx="4368557" cy="5824743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fr-F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724400" y="3124200"/>
            <a:ext cx="3694177" cy="2983987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lang="fr-FR" sz="2000" i="0"/>
            </a:lvl1pPr>
            <a:extLst/>
          </a:lstStyle>
          <a:p>
            <a:pPr lvl="0"/>
            <a:r>
              <a:rPr kumimoji="0" lang="fr-FR"/>
              <a:t>Cliquez pour ajouter une légende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fr-FR">
                <a:solidFill>
                  <a:schemeClr val="bg1"/>
                </a:solidFill>
              </a:rPr>
              <a:pPr algn="r"/>
              <a:t>06/12/2019</a:t>
            </a:fld>
            <a:endParaRPr kumimoji="0" lang="fr-FR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fr-FR">
                <a:solidFill>
                  <a:srgbClr val="FFFFFF"/>
                </a:solidFill>
              </a:rPr>
              <a:pPr/>
              <a:t>‹N°›</a:t>
            </a:fld>
            <a:endParaRPr kumimoji="0" lang="fr-FR"/>
          </a:p>
        </p:txBody>
      </p:sp>
      <p:sp>
        <p:nvSpPr>
          <p:cNvPr id="7" name="Rectangle 6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extLst/>
          </a:lstStyle>
          <a:p>
            <a:endParaRPr kumimoji="0" lang="fr-F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trait 3 poses avec légen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/>
          <p:cNvSpPr>
            <a:spLocks noGrp="1" noChangeAspect="1"/>
          </p:cNvSpPr>
          <p:nvPr>
            <p:ph type="pic" sz="quarter" idx="10"/>
          </p:nvPr>
        </p:nvSpPr>
        <p:spPr>
          <a:xfrm>
            <a:off x="228600" y="533400"/>
            <a:ext cx="2590800" cy="3454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fr-F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29" name="Picture Placeholder 28"/>
          <p:cNvSpPr>
            <a:spLocks noGrp="1" noChangeAspect="1"/>
          </p:cNvSpPr>
          <p:nvPr>
            <p:ph type="pic" sz="quarter" idx="11"/>
          </p:nvPr>
        </p:nvSpPr>
        <p:spPr>
          <a:xfrm>
            <a:off x="3048000" y="533400"/>
            <a:ext cx="2590800" cy="3454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fr-F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10" name="Picture Placeholder 9"/>
          <p:cNvSpPr>
            <a:spLocks noGrp="1" noChangeAspect="1"/>
          </p:cNvSpPr>
          <p:nvPr>
            <p:ph type="pic" sz="quarter" idx="12"/>
          </p:nvPr>
        </p:nvSpPr>
        <p:spPr>
          <a:xfrm>
            <a:off x="5867400" y="533400"/>
            <a:ext cx="2590800" cy="3454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fr-F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3" hasCustomPrompt="1"/>
          </p:nvPr>
        </p:nvSpPr>
        <p:spPr>
          <a:xfrm>
            <a:off x="228600" y="4343400"/>
            <a:ext cx="2590800" cy="1676400"/>
          </a:xfrm>
        </p:spPr>
        <p:txBody>
          <a:bodyPr anchor="t" anchorCtr="0">
            <a:noAutofit/>
          </a:bodyPr>
          <a:lstStyle>
            <a:lvl1pPr marL="0" marR="0" indent="0" algn="l" eaLnBrk="1" latinLnBrk="0" hangingPunct="1">
              <a:buFontTx/>
              <a:buNone/>
              <a:defRPr kumimoji="0" lang="fr-FR" sz="2000" baseline="0"/>
            </a:lvl1pPr>
            <a:extLst/>
          </a:lstStyle>
          <a:p>
            <a:pPr lvl="0"/>
            <a:r>
              <a:rPr kumimoji="0" lang="fr-FR"/>
              <a:t>Cliquez pour ajouter une légende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 hasCustomPrompt="1"/>
          </p:nvPr>
        </p:nvSpPr>
        <p:spPr>
          <a:xfrm>
            <a:off x="3048000" y="4343400"/>
            <a:ext cx="2590800" cy="1676400"/>
          </a:xfrm>
        </p:spPr>
        <p:txBody>
          <a:bodyPr anchor="t" anchorCtr="0">
            <a:noAutofit/>
          </a:bodyPr>
          <a:lstStyle>
            <a:lvl1pPr marL="0" marR="0" indent="0" algn="l" eaLnBrk="1" latinLnBrk="0" hangingPunct="1">
              <a:buFontTx/>
              <a:buNone/>
              <a:defRPr kumimoji="0" lang="fr-FR" sz="2000" baseline="0"/>
            </a:lvl1pPr>
            <a:extLst/>
          </a:lstStyle>
          <a:p>
            <a:pPr lvl="0"/>
            <a:r>
              <a:rPr kumimoji="0" lang="fr-FR"/>
              <a:t>Cliquez pour ajouter une légende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5" hasCustomPrompt="1"/>
          </p:nvPr>
        </p:nvSpPr>
        <p:spPr>
          <a:xfrm>
            <a:off x="5867400" y="4343400"/>
            <a:ext cx="2590800" cy="1676400"/>
          </a:xfrm>
        </p:spPr>
        <p:txBody>
          <a:bodyPr anchor="t" anchorCtr="0">
            <a:noAutofit/>
          </a:bodyPr>
          <a:lstStyle>
            <a:lvl1pPr marL="0" marR="0" indent="0" algn="l" eaLnBrk="1" latinLnBrk="0" hangingPunct="1">
              <a:buFontTx/>
              <a:buNone/>
              <a:defRPr kumimoji="0" lang="fr-FR" sz="2000" baseline="0"/>
            </a:lvl1pPr>
            <a:extLst/>
          </a:lstStyle>
          <a:p>
            <a:pPr lvl="0"/>
            <a:r>
              <a:rPr kumimoji="0" lang="fr-FR"/>
              <a:t>Cliquez pour ajouter une légende</a:t>
            </a:r>
          </a:p>
        </p:txBody>
      </p:sp>
      <p:sp>
        <p:nvSpPr>
          <p:cNvPr id="30" name="Rectangle 29"/>
          <p:cNvSpPr/>
          <p:nvPr/>
        </p:nvSpPr>
        <p:spPr>
          <a:xfrm>
            <a:off x="8889273" y="0"/>
            <a:ext cx="76200" cy="6858000"/>
          </a:xfrm>
          <a:prstGeom prst="rect">
            <a:avLst/>
          </a:prstGeom>
          <a:solidFill>
            <a:schemeClr val="accent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fr-FR"/>
          </a:p>
        </p:txBody>
      </p:sp>
      <p:sp>
        <p:nvSpPr>
          <p:cNvPr id="9" name="Rectangle 8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fr-FR">
                <a:solidFill>
                  <a:schemeClr val="bg1"/>
                </a:solidFill>
              </a:rPr>
              <a:pPr algn="r"/>
              <a:t>06/12/2019</a:t>
            </a:fld>
            <a:endParaRPr kumimoji="0" lang="fr-FR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fr-FR">
                <a:solidFill>
                  <a:srgbClr val="FFFFFF"/>
                </a:solidFill>
              </a:rPr>
              <a:pPr/>
              <a:t>‹N°›</a:t>
            </a:fld>
            <a:endParaRPr kumimoji="0" lang="fr-FR"/>
          </a:p>
        </p:txBody>
      </p:sp>
      <p:sp>
        <p:nvSpPr>
          <p:cNvPr id="12" name="Rectangle 11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extLst/>
          </a:lstStyle>
          <a:p>
            <a:endParaRPr kumimoji="0" lang="fr-FR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rot="16200000">
            <a:off x="5315559" y="3268980"/>
            <a:ext cx="6858000" cy="320040"/>
          </a:xfrm>
          <a:prstGeom prst="rect">
            <a:avLst/>
          </a:prstGeom>
          <a:solidFill>
            <a:schemeClr val="accent6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kumimoji="0" lang="fr-FR"/>
          </a:p>
        </p:txBody>
      </p:sp>
      <p:sp>
        <p:nvSpPr>
          <p:cNvPr id="8" name="Rectangle 7"/>
          <p:cNvSpPr/>
          <p:nvPr/>
        </p:nvSpPr>
        <p:spPr>
          <a:xfrm rot="16200000">
            <a:off x="5628132" y="3341399"/>
            <a:ext cx="6858000" cy="173736"/>
          </a:xfrm>
          <a:prstGeom prst="rect">
            <a:avLst/>
          </a:prstGeom>
          <a:solidFill>
            <a:schemeClr val="accent3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kumimoji="0" lang="fr-FR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48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>
            <a:extLst/>
          </a:lstStyle>
          <a:p>
            <a:pPr eaLnBrk="1" latinLnBrk="0" hangingPunct="1"/>
            <a:r>
              <a:rPr kumimoji="0" lang="fr-FR" smtClean="0"/>
              <a:t>Modifiez le style du titre</a:t>
            </a:r>
            <a:endParaRPr kumimoji="0" lang="en-US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7848600" cy="4525963"/>
          </a:xfrm>
          <a:prstGeom prst="rect">
            <a:avLst/>
          </a:prstGeom>
        </p:spPr>
        <p:txBody>
          <a:bodyPr vert="horz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696200" y="1012825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lang="fr-FR" sz="1200">
                <a:solidFill>
                  <a:schemeClr val="bg1"/>
                </a:solidFill>
              </a:defRPr>
            </a:lvl1pPr>
            <a:extLst/>
          </a:lstStyle>
          <a:p>
            <a:pPr algn="r"/>
            <a:fld id="{9668B50E-0B48-4566-8609-C51CF752A7DF}" type="datetimeFigureOut">
              <a:rPr kumimoji="0" lang="fr-FR">
                <a:solidFill>
                  <a:schemeClr val="bg1"/>
                </a:solidFill>
              </a:rPr>
              <a:pPr algn="r"/>
              <a:t>06/12/2019</a:t>
            </a:fld>
            <a:endParaRPr kumimoji="0" lang="fr-FR">
              <a:solidFill>
                <a:schemeClr val="bg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162800" y="3832226"/>
            <a:ext cx="32004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lang="fr-FR" sz="1200">
                <a:solidFill>
                  <a:schemeClr val="bg1"/>
                </a:solidFill>
              </a:defRPr>
            </a:lvl1pPr>
            <a:extLst/>
          </a:lstStyle>
          <a:p>
            <a:pPr algn="l"/>
            <a:endParaRPr kumimoji="0" lang="fr-FR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5400000">
            <a:off x="8278813" y="5962650"/>
            <a:ext cx="968375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lang="fr-FR" sz="1200">
                <a:solidFill>
                  <a:schemeClr val="bg1"/>
                </a:solidFill>
              </a:defRPr>
            </a:lvl1pPr>
            <a:extLst/>
          </a:lstStyle>
          <a:p>
            <a:fld id="{8A4431D5-1B33-458B-8AFD-CECCB0FA18CB}" type="slidenum">
              <a:rPr kumimoji="0" lang="fr-FR">
                <a:solidFill>
                  <a:schemeClr val="bg1"/>
                </a:solidFill>
              </a:rPr>
              <a:pPr/>
              <a:t>‹N°›</a:t>
            </a:fld>
            <a:endParaRPr kumimoji="0" lang="fr-FR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895749" y="-733"/>
            <a:ext cx="76200" cy="6858000"/>
          </a:xfrm>
          <a:prstGeom prst="rect">
            <a:avLst/>
          </a:prstGeom>
          <a:solidFill>
            <a:schemeClr val="accent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ctr" rtl="0" eaLnBrk="1" latinLnBrk="0" hangingPunct="1">
        <a:spcBef>
          <a:spcPct val="0"/>
        </a:spcBef>
        <a:buNone/>
        <a:defRPr kumimoji="0" lang="fr-FR" sz="4400" kern="1200">
          <a:solidFill>
            <a:schemeClr val="tx2"/>
          </a:solidFill>
          <a:latin typeface="+mj-lt"/>
          <a:ea typeface="+mj-ea"/>
          <a:cs typeface="+mj-cs"/>
        </a:defRPr>
      </a:lvl1pPr>
      <a:extLst/>
    </p:titleStyle>
    <p:bodyStyle>
      <a:lvl1pPr marL="342900" indent="-342900" algn="l" rtl="0" eaLnBrk="1" latinLnBrk="0" hangingPunct="1">
        <a:spcBef>
          <a:spcPct val="20000"/>
        </a:spcBef>
        <a:buFont typeface="Arial"/>
        <a:buChar char="•"/>
        <a:defRPr kumimoji="0" lang="fr-FR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Font typeface="Arial"/>
        <a:buChar char="–"/>
        <a:defRPr kumimoji="0" lang="fr-FR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Font typeface="Arial"/>
        <a:buChar char="•"/>
        <a:defRPr kumimoji="0" lang="fr-FR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Font typeface="Arial"/>
        <a:buChar char="–"/>
        <a:defRPr kumimoji="0" lang="fr-FR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Font typeface="Arial"/>
        <a:buChar char="»"/>
        <a:defRPr kumimoji="0" lang="fr-FR"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lang="fr-FR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lang="fr-FR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lang="fr-FR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lang="fr-FR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lang="fr-FR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lang="fr-FR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lang="fr-FR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lang="fr-FR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lang="fr-FR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lang="fr-FR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lang="fr-FR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lang="fr-FR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lang="fr-FR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0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9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j0178459.jpg"/>
          <p:cNvPicPr>
            <a:picLocks noGrp="1" noChangeAspect="1"/>
          </p:cNvPicPr>
          <p:nvPr>
            <p:ph type="pic" sz="quarter" idx="11"/>
          </p:nvPr>
        </p:nvPicPr>
        <p:blipFill>
          <a:blip r:embed="rId3" cstate="print"/>
          <a:srcRect l="6255" r="6255"/>
          <a:stretch>
            <a:fillRect/>
          </a:stretch>
        </p:blipFill>
        <p:spPr/>
      </p:pic>
      <p:sp>
        <p:nvSpPr>
          <p:cNvPr id="7" name="Rectangle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Album photo contemporain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j0321055.jpg"/>
          <p:cNvPicPr>
            <a:picLocks noGrp="1" noChangeAspect="1"/>
          </p:cNvPicPr>
          <p:nvPr>
            <p:ph type="pic" sz="quarter" idx="10"/>
          </p:nvPr>
        </p:nvPicPr>
        <p:blipFill>
          <a:blip r:embed="rId3" cstate="print"/>
          <a:srcRect t="2556" b="2556"/>
          <a:stretch>
            <a:fillRect/>
          </a:stretch>
        </p:blipFill>
        <p:spPr>
          <a:xfrm>
            <a:off x="304800" y="228600"/>
            <a:ext cx="4754563" cy="63246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  <a:effectLst>
            <a:outerShdw blurRad="50800" algn="tl" rotWithShape="0">
              <a:srgbClr val="000000">
                <a:alpha val="64000"/>
              </a:srgbClr>
            </a:outerShdw>
          </a:effectLst>
        </p:spPr>
      </p:pic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/>
              <a:t>Cet album photo contient des exemples de pages pour vous permettre de démarrer.</a:t>
            </a:r>
          </a:p>
          <a:p>
            <a:endParaRPr lang="fr-FR"/>
          </a:p>
          <a:p>
            <a:r>
              <a:rPr lang="fr-FR"/>
              <a:t>Pour ajouter vos propres pages, cliquez sur l’onglet </a:t>
            </a:r>
            <a:r>
              <a:rPr lang="fr-FR" b="1"/>
              <a:t>Accueil</a:t>
            </a:r>
            <a:r>
              <a:rPr lang="fr-FR"/>
              <a:t>, puis sur la galerie de </a:t>
            </a:r>
            <a:r>
              <a:rPr lang="fr-FR" b="1"/>
              <a:t>nouvelles diapositives</a:t>
            </a:r>
            <a:r>
              <a:rPr lang="fr-FR"/>
              <a:t>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body" sz="quarter" idx="17"/>
          </p:nvPr>
        </p:nvSpPr>
        <p:spPr/>
        <p:txBody>
          <a:bodyPr/>
          <a:lstStyle>
            <a:extLst/>
          </a:lstStyle>
          <a:p>
            <a:r>
              <a:rPr lang="fr-FR"/>
              <a:t>Choisissez une disposition…</a:t>
            </a:r>
          </a:p>
        </p:txBody>
      </p:sp>
      <p:pic>
        <p:nvPicPr>
          <p:cNvPr id="10" name="j0341658.jpg"/>
          <p:cNvPicPr>
            <a:picLocks noGrp="1" noChangeAspect="1"/>
          </p:cNvPicPr>
          <p:nvPr>
            <p:ph type="pic" sz="quarter" idx="11"/>
          </p:nvPr>
        </p:nvPicPr>
        <p:blipFill>
          <a:blip r:embed="rId3" cstate="print"/>
          <a:srcRect t="16826" b="16826"/>
          <a:stretch>
            <a:fillRect/>
          </a:stretch>
        </p:blipFill>
        <p:spPr>
          <a:xfrm>
            <a:off x="434975" y="2146300"/>
            <a:ext cx="2362200" cy="21971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  <a:effectLst/>
        </p:spPr>
      </p:pic>
      <p:pic>
        <p:nvPicPr>
          <p:cNvPr id="18" name="crop_j0175548.png"/>
          <p:cNvPicPr>
            <a:picLocks noGrp="1" noChangeAspect="1"/>
          </p:cNvPicPr>
          <p:nvPr>
            <p:ph type="pic" sz="quarter" idx="18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2949575" y="2133600"/>
            <a:ext cx="2209800" cy="22098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  <a:effectLst/>
        </p:spPr>
      </p:pic>
      <p:pic>
        <p:nvPicPr>
          <p:cNvPr id="9" name="j0321087.jpg"/>
          <p:cNvPicPr>
            <a:picLocks noGrp="1" noChangeAspect="1"/>
          </p:cNvPicPr>
          <p:nvPr>
            <p:ph type="pic" sz="quarter" idx="19"/>
          </p:nvPr>
        </p:nvPicPr>
        <p:blipFill>
          <a:blip r:embed="rId5" cstate="print"/>
          <a:srcRect l="14333" r="14333"/>
          <a:stretch>
            <a:fillRect/>
          </a:stretch>
        </p:blipFill>
        <p:spPr>
          <a:xfrm>
            <a:off x="5311775" y="2133600"/>
            <a:ext cx="2209800" cy="22098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  <a:effectLst/>
        </p:spPr>
      </p:pic>
      <p:sp>
        <p:nvSpPr>
          <p:cNvPr id="7" name="Text Placeholder 6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fr-FR"/>
              <a:t>…, puis sélectionnez les espaces réservés pour ajouter vos images et vos légendes.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j0321055.jpg"/>
          <p:cNvPicPr>
            <a:picLocks noGrp="1" noChangeAspect="1"/>
          </p:cNvPicPr>
          <p:nvPr>
            <p:ph type="pic" sz="quarter" idx="10"/>
          </p:nvPr>
        </p:nvPicPr>
        <p:blipFill>
          <a:blip r:embed="rId3" cstate="print">
            <a:duotone>
              <a:srgbClr val="000000"/>
              <a:schemeClr val="accent5"/>
            </a:duotone>
          </a:blip>
          <a:srcRect t="2556" b="2556"/>
          <a:stretch>
            <a:fillRect/>
          </a:stretch>
        </p:blipFill>
        <p:spPr>
          <a:xfrm>
            <a:off x="304800" y="228600"/>
            <a:ext cx="4754563" cy="6324600"/>
          </a:xfrm>
          <a:prstGeom prst="rect">
            <a:avLst/>
          </a:prstGeom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/>
              <a:t>Sous l’onglet </a:t>
            </a:r>
            <a:r>
              <a:rPr lang="fr-FR" b="1"/>
              <a:t>Outils des images | Format</a:t>
            </a:r>
            <a:r>
              <a:rPr lang="fr-FR"/>
              <a:t>, vous pouvez créer vos propres cadres et effectuer des retouches d’image, telles que modifier le contraste et la luminosité, ou rogner l’image de manière à obtenir le résultat voulu.</a:t>
            </a:r>
          </a:p>
          <a:p>
            <a:endParaRPr lang="fr-F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8"/>
          <p:cNvSpPr>
            <a:spLocks noGrp="1"/>
          </p:cNvSpPr>
          <p:nvPr>
            <p:ph type="body" sz="quarter" idx="13"/>
          </p:nvPr>
        </p:nvSpPr>
        <p:spPr>
          <a:xfrm>
            <a:off x="228600" y="4343400"/>
            <a:ext cx="2590800" cy="1295400"/>
          </a:xfrm>
        </p:spPr>
        <p:txBody>
          <a:bodyPr/>
          <a:lstStyle>
            <a:extLst/>
          </a:lstStyle>
          <a:p>
            <a:r>
              <a:rPr lang="fr-FR"/>
              <a:t>La fonction Styles rapides d'images vous permet de réaliser des “cadres” du plus bel aspect en un seul clic.</a:t>
            </a:r>
          </a:p>
        </p:txBody>
      </p:sp>
      <p:pic>
        <p:nvPicPr>
          <p:cNvPr id="25" name="j0321055.jpg"/>
          <p:cNvPicPr>
            <a:picLocks noGrp="1" noChangeAspect="1"/>
          </p:cNvPicPr>
          <p:nvPr>
            <p:ph type="pic" sz="quarter" idx="10"/>
          </p:nvPr>
        </p:nvPicPr>
        <p:blipFill>
          <a:blip r:embed="rId3" cstate="print"/>
          <a:srcRect t="2444" b="2444"/>
          <a:stretch>
            <a:fillRect/>
          </a:stretch>
        </p:blipFill>
        <p:spPr>
          <a:xfrm>
            <a:off x="228600" y="723900"/>
            <a:ext cx="2400300" cy="3200400"/>
          </a:xfrm>
          <a:prstGeom prst="rect">
            <a:avLst/>
          </a:prstGeom>
          <a:ln>
            <a:noFill/>
          </a:ln>
          <a:effectLst>
            <a:softEdge rad="112500"/>
          </a:effectLst>
          <a:scene3d>
            <a:camera prst="orthographicFront"/>
            <a:lightRig rig="balanced" dir="t"/>
          </a:scene3d>
          <a:sp3d prstMaterial="plastic">
            <a:bevelT w="0" h="0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pic>
      <p:pic>
        <p:nvPicPr>
          <p:cNvPr id="5" name="j0321101.jpg"/>
          <p:cNvPicPr>
            <a:picLocks noGrp="1" noChangeAspect="1"/>
          </p:cNvPicPr>
          <p:nvPr>
            <p:ph type="pic" sz="quarter" idx="11"/>
          </p:nvPr>
        </p:nvPicPr>
        <p:blipFill>
          <a:blip r:embed="rId4" cstate="print"/>
          <a:srcRect t="2444" b="2444"/>
          <a:stretch>
            <a:fillRect/>
          </a:stretch>
        </p:blipFill>
        <p:spPr>
          <a:xfrm>
            <a:off x="3162300" y="723900"/>
            <a:ext cx="2400300" cy="3200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pic>
      <p:pic>
        <p:nvPicPr>
          <p:cNvPr id="4" name="j0341706.jpg"/>
          <p:cNvPicPr>
            <a:picLocks noGrp="1" noChangeAspect="1"/>
          </p:cNvPicPr>
          <p:nvPr>
            <p:ph type="pic" sz="quarter" idx="12"/>
          </p:nvPr>
        </p:nvPicPr>
        <p:blipFill>
          <a:blip r:embed="rId5" cstate="print"/>
          <a:srcRect t="2444" b="2444"/>
          <a:stretch>
            <a:fillRect/>
          </a:stretch>
        </p:blipFill>
        <p:spPr>
          <a:xfrm>
            <a:off x="6096000" y="723900"/>
            <a:ext cx="2400300" cy="3200400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j0175361.jpg"/>
          <p:cNvPicPr>
            <a:picLocks noGrp="1" noChangeAspect="1"/>
          </p:cNvPicPr>
          <p:nvPr>
            <p:ph type="pic" sz="quarter" idx="17"/>
          </p:nvPr>
        </p:nvPicPr>
        <p:blipFill>
          <a:blip r:embed="rId3" cstate="print"/>
          <a:srcRect l="5333" r="5333"/>
          <a:stretch>
            <a:fillRect/>
          </a:stretch>
        </p:blipFill>
        <p:spPr>
          <a:xfrm>
            <a:off x="2438400" y="228600"/>
            <a:ext cx="5562600" cy="417195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  <a:effectLst>
            <a:outerShdw blurRad="50800" algn="tl" rotWithShape="0">
              <a:srgbClr val="000000">
                <a:alpha val="64000"/>
              </a:srgbClr>
            </a:outerShdw>
          </a:effectLst>
        </p:spPr>
      </p:pic>
      <p:pic>
        <p:nvPicPr>
          <p:cNvPr id="16" name="j0321087.jpg"/>
          <p:cNvPicPr>
            <a:picLocks noGrp="1" noChangeAspect="1"/>
          </p:cNvPicPr>
          <p:nvPr>
            <p:ph type="pic" sz="quarter" idx="26"/>
          </p:nvPr>
        </p:nvPicPr>
        <p:blipFill>
          <a:blip r:embed="rId4" cstate="print"/>
          <a:srcRect l="26367" r="26367"/>
          <a:stretch>
            <a:fillRect/>
          </a:stretch>
        </p:blipFill>
        <p:spPr>
          <a:xfrm>
            <a:off x="228600" y="228600"/>
            <a:ext cx="2070100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  <a:effectLst>
            <a:outerShdw blurRad="50800" algn="tl" rotWithShape="0">
              <a:srgbClr val="000000">
                <a:alpha val="64000"/>
              </a:srgbClr>
            </a:outerShdw>
          </a:effectLst>
        </p:spPr>
      </p:pic>
      <p:pic>
        <p:nvPicPr>
          <p:cNvPr id="8" name="j0321101.jpg"/>
          <p:cNvPicPr>
            <a:picLocks noGrp="1" noChangeAspect="1"/>
          </p:cNvPicPr>
          <p:nvPr>
            <p:ph type="pic" sz="quarter" idx="14"/>
          </p:nvPr>
        </p:nvPicPr>
        <p:blipFill>
          <a:blip r:embed="rId5" cstate="print"/>
          <a:srcRect l="3556" r="3556"/>
          <a:stretch>
            <a:fillRect/>
          </a:stretch>
        </p:blipFill>
        <p:spPr>
          <a:xfrm>
            <a:off x="228600" y="3429000"/>
            <a:ext cx="2070100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  <a:effectLst>
            <a:outerShdw blurRad="50800" algn="tl" rotWithShape="0">
              <a:srgbClr val="000000">
                <a:alpha val="64000"/>
              </a:srgbClr>
            </a:outerShdw>
          </a:effectLst>
        </p:spPr>
      </p:pic>
      <p:pic>
        <p:nvPicPr>
          <p:cNvPr id="12" name="j0321097.jpg"/>
          <p:cNvPicPr>
            <a:picLocks noGrp="1" noChangeAspect="1"/>
          </p:cNvPicPr>
          <p:nvPr>
            <p:ph type="pic" sz="quarter" idx="28"/>
          </p:nvPr>
        </p:nvPicPr>
        <p:blipFill>
          <a:blip r:embed="rId6" cstate="print"/>
          <a:srcRect l="2444" r="2444"/>
          <a:stretch>
            <a:fillRect/>
          </a:stretch>
        </p:blipFill>
        <p:spPr>
          <a:xfrm>
            <a:off x="2438400" y="4495800"/>
            <a:ext cx="2743200" cy="20574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  <a:effectLst>
            <a:outerShdw blurRad="50800" algn="tl" rotWithShape="0">
              <a:srgbClr val="000000">
                <a:alpha val="64000"/>
              </a:srgbClr>
            </a:outerShdw>
          </a:effectLst>
        </p:spPr>
      </p:pic>
      <p:pic>
        <p:nvPicPr>
          <p:cNvPr id="15" name="j0321089.jpg"/>
          <p:cNvPicPr>
            <a:picLocks noGrp="1" noChangeAspect="1"/>
          </p:cNvPicPr>
          <p:nvPr>
            <p:ph type="pic" sz="quarter" idx="27"/>
          </p:nvPr>
        </p:nvPicPr>
        <p:blipFill>
          <a:blip r:embed="rId7" cstate="print"/>
          <a:srcRect l="2444" r="2444"/>
          <a:stretch>
            <a:fillRect/>
          </a:stretch>
        </p:blipFill>
        <p:spPr>
          <a:xfrm>
            <a:off x="5257800" y="4495800"/>
            <a:ext cx="2743200" cy="20574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  <a:effectLst>
            <a:outerShdw blurRad="50800" algn="tl" rotWithShape="0">
              <a:srgbClr val="000000">
                <a:alpha val="64000"/>
              </a:srgbClr>
            </a:outerShdw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lbum photo contemporai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ContemporaryPhotoAlbum</Template>
  <TotalTime>0</TotalTime>
  <Words>122</Words>
  <Application>Microsoft Office PowerPoint</Application>
  <PresentationFormat>Affichage à l'écran (4:3)</PresentationFormat>
  <Paragraphs>14</Paragraphs>
  <Slides>6</Slides>
  <Notes>6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Album photo contemporain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2019-12-06T17:54:35Z</dcterms:created>
  <dcterms:modified xsi:type="dcterms:W3CDTF">2019-12-06T17:55:47Z</dcterms:modified>
</cp:coreProperties>
</file>